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72" r:id="rId6"/>
    <p:sldId id="273" r:id="rId7"/>
    <p:sldId id="264" r:id="rId8"/>
    <p:sldId id="266" r:id="rId9"/>
    <p:sldId id="276" r:id="rId10"/>
    <p:sldId id="277" r:id="rId11"/>
    <p:sldId id="267" r:id="rId12"/>
    <p:sldId id="268" r:id="rId13"/>
    <p:sldId id="270" r:id="rId14"/>
    <p:sldId id="271" r:id="rId15"/>
    <p:sldId id="269" r:id="rId16"/>
    <p:sldId id="279" r:id="rId17"/>
    <p:sldId id="260" r:id="rId18"/>
    <p:sldId id="274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DF3"/>
    <a:srgbClr val="A6A6A6"/>
    <a:srgbClr val="007191"/>
    <a:srgbClr val="F0D9C0"/>
    <a:srgbClr val="EFF0BE"/>
    <a:srgbClr val="DDEA96"/>
    <a:srgbClr val="62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4"/>
    <p:restoredTop sz="94757"/>
  </p:normalViewPr>
  <p:slideViewPr>
    <p:cSldViewPr snapToGrid="0">
      <p:cViewPr>
        <p:scale>
          <a:sx n="71" d="100"/>
          <a:sy n="71" d="100"/>
        </p:scale>
        <p:origin x="14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AB48-C020-AD4F-9F04-A197B4EB8D6C}" type="datetimeFigureOut">
              <a:rPr lang="nb-NO" smtClean="0"/>
              <a:t>21.11.2022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A9BA-B7A8-2245-847F-67A9E87BF6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3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7A9BA-B7A8-2245-847F-67A9E87BF63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9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F8E096-8AF4-F20A-BCD2-7F2C60ED5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052184-957E-091A-FB82-5B0392FAF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6D493D-45DE-C138-5CB6-B8E782C8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AA9DDB-7DA3-A083-3D43-4D336D73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F46D3D-E7DC-C52B-16F4-425CA79F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154BE3-61E4-D5B4-06D2-9FCDAE60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A6588C-F825-61AD-CBDE-F90BF5101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C59ADE-CE56-504C-DD73-CE3B3EB8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69BCCD-9D5D-A27F-A3BD-E423F17D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6AB1AE-5DB5-5C5D-ECAF-CC99C89E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7341A18-AA23-AD73-FBF1-AADD5DF2F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8FA4F3F-928B-8D17-1387-0A658F900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A20A58-48E5-1FC6-CDF8-21F13E98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A7C9F-D186-2FD5-6F3F-5768A3A9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201F20-2D64-80EB-8146-07BB6311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927283-1BCA-EFB1-BB83-1BAB0593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D5ADA8-021F-A0DC-08FB-0DBA4C8C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5D6B7A-3B3F-46B0-FF26-45D411F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85F5C6-EEBA-8615-F1D0-9833C527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720537-89A7-5360-6D24-6736CBAE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813A2-65EA-52BB-4E69-DA7A0D10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A70EF7-86C9-BFF8-4219-6E625574B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0FD8D9-BFFD-3E31-75A1-E74DDA41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E70309-5150-BCEE-D602-944B03B7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6B439C-57DC-034B-D7D2-39300C4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52583-CE85-375E-1392-1B3823CF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555022-A5DB-038F-0775-53BF2AE7D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75FC00-22F4-3F9B-AA2C-FAABAFD4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177B80-7F2E-2577-6DB4-474A1D39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3853F1-69DC-9F94-BB25-01F02BDE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3573EE-5804-1D40-044A-712CA9A4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01753B-0E58-02A2-A08E-07FA0A49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56B9F3-F37E-9E93-EE56-5269B085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5F6FF5-43D7-1EB3-86D3-F746F44E4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BAE99C-34D9-A5B4-9EB6-45ED365FA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E87117-B3AE-8CA5-CB60-ACF820576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9247989-9A87-E294-937E-14C49E53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B21702-444C-3D47-7AEA-70E1282C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F3EF326-0BEB-0B52-A515-906FDA93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F0EC0B-7423-2297-D248-75BC198B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FEBCA1-5D9E-9A1A-5437-ED7D17D1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DA01999-7EC4-06B9-A30E-12D977E1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403C8B-2C63-66D0-6FAE-24140126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3721D2C-5AEC-40C3-82F7-1A64F5A0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04220D4-1763-EB7E-F08F-927885D5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9C65B2-41BF-B22C-7464-073BD55D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6E89B-E596-3C31-1C3E-9B4A83AD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A97A6-7519-CD12-4CED-079D1565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8FC974-A550-8397-9352-77B54C71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6E8C3B-534F-7CBF-9C13-25185C94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069381-BAAD-2F23-EE4A-3787D9B0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D8D755F-8E0F-455E-4CAD-A5D48012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F337BA-BB8C-7634-F2CC-761FD90F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4124554-B65A-75B2-8D56-3404EBD0D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E1CDEB-45E8-555A-9A9A-9E26EB893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6CB5EB-84FF-36B8-0D60-8E75081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D2A0C6-F7D8-D19F-B33E-BED084E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615439F-3632-36D4-B17A-B41D7EE0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E2B28D6-1EF9-C25C-CEAC-E8043EF2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BC08F7-8F10-E2FD-0867-231F5F5FE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3A11F3-B155-FE71-E06B-BE5E6B6A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962BD2-6FB3-DE1A-3EE2-7292B3286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F69354-320A-6174-CFBC-83719B646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49C206C-CF02-5D3C-AA73-51FFCB9FA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" t="1088" r="801" b="14939"/>
          <a:stretch/>
        </p:blipFill>
        <p:spPr>
          <a:xfrm>
            <a:off x="280555" y="249381"/>
            <a:ext cx="11630890" cy="66086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965C6D-D823-DB57-A3B1-2063F737D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981"/>
            <a:ext cx="9144000" cy="1038946"/>
          </a:xfrm>
        </p:spPr>
        <p:txBody>
          <a:bodyPr anchor="ctr"/>
          <a:lstStyle/>
          <a:p>
            <a:r>
              <a:rPr lang="nb-N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nb-N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</a:t>
            </a:r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System?</a:t>
            </a: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F34E1E3F-0EE5-6AA4-2835-D7A5D21E26DC}"/>
              </a:ext>
            </a:extLst>
          </p:cNvPr>
          <p:cNvGrpSpPr>
            <a:grpSpLocks noChangeAspect="1"/>
          </p:cNvGrpSpPr>
          <p:nvPr/>
        </p:nvGrpSpPr>
        <p:grpSpPr>
          <a:xfrm>
            <a:off x="2249165" y="4690012"/>
            <a:ext cx="5504" cy="3600"/>
            <a:chOff x="96664" y="-378324"/>
            <a:chExt cx="11524055" cy="7537114"/>
          </a:xfrm>
          <a:effectLst>
            <a:glow rad="127000">
              <a:schemeClr val="accent1">
                <a:alpha val="0"/>
              </a:schemeClr>
            </a:glow>
          </a:effectLst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988D9C2-AF25-F7AF-7C7F-B559C2249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47" y="-37832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EFDA3D9-0C0C-3B93-1B80-973BCD541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395" y="72112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5EC7776D-FDA8-075D-A1C8-995AD2382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9964" y="3710912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24C5266-25C6-663A-6A55-18DAAC8C7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4364" y="75189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45516E1-7F4B-6F4A-7DB2-4C2AA8E07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05" y="5447127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E88E0306-A122-1E38-BD32-708361D6C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1305" y="1178324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9E27ECD0-9D50-137D-9A37-98B521CCF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64" y="1786656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E84032B1-CAD6-4EBE-4CB0-DF298A1FF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319" y="2971800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35E1A335-53E9-68FA-89E9-6E3B53C6F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3358" y="6244390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1383C13-1158-CFDF-95C6-614AC8252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0968" y="4168112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5C1811F8-9ED7-B146-31B5-354025C93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669" y="6057225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4874B440-9DB9-8875-E565-5C28359DD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6531" y="2011246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CFF15AC5-9571-3B67-3F56-37AF6297B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8549" y="2778300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24928979-489D-BE83-A1B1-011357F2B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7611" y="6168027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D394BAD-F2A3-4B4D-5662-58E32F50B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8508" y="211016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A664937C-9114-C216-9602-99478994F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823" y="943724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9F159F0-F192-CE7C-6C65-902DD0CF6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4379" y="41681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1BCA390-1D0E-84D6-8AC8-08EFEE0EE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0595" y="44318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43FEBA78-C465-D5A2-770F-2E9E63265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684" y="6601886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93C2E7E-FDFD-F986-84BF-F9630A684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1920" y="1965963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B5CBAB8E-F5C9-0FA0-3CF0-05823486DF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2369" y="2618059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0F63422F-04AB-5092-7C17-E25BCC7E6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704" y="4623471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675DD0BE-F706-E5F9-3B8B-F83402A199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031" y="44318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8803A285-61FF-47D9-701C-BB7129D7CD7C}"/>
              </a:ext>
            </a:extLst>
          </p:cNvPr>
          <p:cNvSpPr/>
          <p:nvPr/>
        </p:nvSpPr>
        <p:spPr>
          <a:xfrm>
            <a:off x="2168846" y="4643674"/>
            <a:ext cx="160638" cy="92676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07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DEF116F-905C-41F2-0712-A1258B02F94C}"/>
              </a:ext>
            </a:extLst>
          </p:cNvPr>
          <p:cNvSpPr>
            <a:spLocks noChangeAspect="1"/>
          </p:cNvSpPr>
          <p:nvPr/>
        </p:nvSpPr>
        <p:spPr>
          <a:xfrm>
            <a:off x="7956496" y="1528318"/>
            <a:ext cx="3801363" cy="3801363"/>
          </a:xfrm>
          <a:prstGeom prst="ellipse">
            <a:avLst/>
          </a:prstGeom>
          <a:solidFill>
            <a:srgbClr val="82EDF3"/>
          </a:solidFill>
          <a:ln w="762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Grafikk 21" descr="Forstørrelsesglass med heldekkende fyll">
            <a:extLst>
              <a:ext uri="{FF2B5EF4-FFF2-40B4-BE49-F238E27FC236}">
                <a16:creationId xmlns:a16="http://schemas.microsoft.com/office/drawing/2014/main" id="{6AEBA871-D20F-3EC2-3CDA-4CEDE826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331349"/>
            <a:ext cx="914400" cy="914400"/>
          </a:xfrm>
          <a:prstGeom prst="rect">
            <a:avLst/>
          </a:prstGeom>
        </p:spPr>
      </p:pic>
      <p:cxnSp>
        <p:nvCxnSpPr>
          <p:cNvPr id="26" name="Rett pil 25">
            <a:extLst>
              <a:ext uri="{FF2B5EF4-FFF2-40B4-BE49-F238E27FC236}">
                <a16:creationId xmlns:a16="http://schemas.microsoft.com/office/drawing/2014/main" id="{748A6E60-6FE3-C226-6A82-456DA58A5945}"/>
              </a:ext>
            </a:extLst>
          </p:cNvPr>
          <p:cNvCxnSpPr>
            <a:cxnSpLocks/>
          </p:cNvCxnSpPr>
          <p:nvPr/>
        </p:nvCxnSpPr>
        <p:spPr>
          <a:xfrm>
            <a:off x="4929942" y="3429000"/>
            <a:ext cx="2332116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D5C68F68-8E20-E309-939F-4979F03C0F22}"/>
              </a:ext>
            </a:extLst>
          </p:cNvPr>
          <p:cNvSpPr>
            <a:spLocks noChangeAspect="1"/>
          </p:cNvSpPr>
          <p:nvPr/>
        </p:nvSpPr>
        <p:spPr>
          <a:xfrm>
            <a:off x="8562792" y="2967004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72014C7-F890-F415-94B8-783BD39CCF4A}"/>
              </a:ext>
            </a:extLst>
          </p:cNvPr>
          <p:cNvSpPr>
            <a:spLocks noChangeAspect="1"/>
          </p:cNvSpPr>
          <p:nvPr/>
        </p:nvSpPr>
        <p:spPr>
          <a:xfrm>
            <a:off x="9751520" y="2964773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C3CB72E-6C1D-0AD2-E505-AF5BEF25CBF7}"/>
              </a:ext>
            </a:extLst>
          </p:cNvPr>
          <p:cNvSpPr>
            <a:spLocks noChangeAspect="1"/>
          </p:cNvSpPr>
          <p:nvPr/>
        </p:nvSpPr>
        <p:spPr>
          <a:xfrm>
            <a:off x="10222818" y="3906076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99125B-86C7-4F0C-F49E-938486AC5BB6}"/>
              </a:ext>
            </a:extLst>
          </p:cNvPr>
          <p:cNvSpPr>
            <a:spLocks noChangeAspect="1"/>
          </p:cNvSpPr>
          <p:nvPr/>
        </p:nvSpPr>
        <p:spPr>
          <a:xfrm>
            <a:off x="10036394" y="4684652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7110385-D78C-CF4D-5071-3EF77CD6905B}"/>
              </a:ext>
            </a:extLst>
          </p:cNvPr>
          <p:cNvSpPr>
            <a:spLocks noChangeAspect="1"/>
          </p:cNvSpPr>
          <p:nvPr/>
        </p:nvSpPr>
        <p:spPr>
          <a:xfrm>
            <a:off x="8991568" y="4226475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578FD87-7136-F627-D8DB-E65257999EBA}"/>
              </a:ext>
            </a:extLst>
          </p:cNvPr>
          <p:cNvSpPr>
            <a:spLocks noChangeAspect="1"/>
          </p:cNvSpPr>
          <p:nvPr/>
        </p:nvSpPr>
        <p:spPr>
          <a:xfrm>
            <a:off x="8314208" y="3269622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78B8AA-8627-FD8E-2634-F38EF44FAEF7}"/>
              </a:ext>
            </a:extLst>
          </p:cNvPr>
          <p:cNvSpPr>
            <a:spLocks noChangeAspect="1"/>
          </p:cNvSpPr>
          <p:nvPr/>
        </p:nvSpPr>
        <p:spPr>
          <a:xfrm>
            <a:off x="9623632" y="1756258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19B7B75-5A48-4CE0-E80F-2C5FAF6FFF28}"/>
              </a:ext>
            </a:extLst>
          </p:cNvPr>
          <p:cNvSpPr>
            <a:spLocks noChangeAspect="1"/>
          </p:cNvSpPr>
          <p:nvPr/>
        </p:nvSpPr>
        <p:spPr>
          <a:xfrm>
            <a:off x="10449673" y="1980899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7564EE8-5983-7EBC-6264-36AC3896DC4B}"/>
              </a:ext>
            </a:extLst>
          </p:cNvPr>
          <p:cNvSpPr>
            <a:spLocks noChangeAspect="1"/>
          </p:cNvSpPr>
          <p:nvPr/>
        </p:nvSpPr>
        <p:spPr>
          <a:xfrm>
            <a:off x="10537372" y="2238720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E0CB2EC-46D5-2DD3-615F-0F09D148AC58}"/>
              </a:ext>
            </a:extLst>
          </p:cNvPr>
          <p:cNvSpPr>
            <a:spLocks noChangeAspect="1"/>
          </p:cNvSpPr>
          <p:nvPr/>
        </p:nvSpPr>
        <p:spPr>
          <a:xfrm>
            <a:off x="11128376" y="3282943"/>
            <a:ext cx="320400" cy="3204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67000"/>
                </a:schemeClr>
              </a:gs>
              <a:gs pos="49000">
                <a:schemeClr val="accent3">
                  <a:lumMod val="97000"/>
                  <a:lumOff val="3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C6FB02E4-EFE9-338E-2840-BECB6C0B4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45" y="1820268"/>
            <a:ext cx="3245749" cy="32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D3405E6E-80A5-FD69-D748-1AE98645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60195"/>
              </p:ext>
            </p:extLst>
          </p:nvPr>
        </p:nvGraphicFramePr>
        <p:xfrm>
          <a:off x="359228" y="867537"/>
          <a:ext cx="11473544" cy="5122926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868386">
                  <a:extLst>
                    <a:ext uri="{9D8B030D-6E8A-4147-A177-3AD203B41FA5}">
                      <a16:colId xmlns:a16="http://schemas.microsoft.com/office/drawing/2014/main" val="1331154331"/>
                    </a:ext>
                  </a:extLst>
                </a:gridCol>
                <a:gridCol w="2868386">
                  <a:extLst>
                    <a:ext uri="{9D8B030D-6E8A-4147-A177-3AD203B41FA5}">
                      <a16:colId xmlns:a16="http://schemas.microsoft.com/office/drawing/2014/main" val="2632644615"/>
                    </a:ext>
                  </a:extLst>
                </a:gridCol>
                <a:gridCol w="2868386">
                  <a:extLst>
                    <a:ext uri="{9D8B030D-6E8A-4147-A177-3AD203B41FA5}">
                      <a16:colId xmlns:a16="http://schemas.microsoft.com/office/drawing/2014/main" val="780466424"/>
                    </a:ext>
                  </a:extLst>
                </a:gridCol>
                <a:gridCol w="2868386">
                  <a:extLst>
                    <a:ext uri="{9D8B030D-6E8A-4147-A177-3AD203B41FA5}">
                      <a16:colId xmlns:a16="http://schemas.microsoft.com/office/drawing/2014/main" val="2561067872"/>
                    </a:ext>
                  </a:extLst>
                </a:gridCol>
              </a:tblGrid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Continous</a:t>
                      </a:r>
                      <a:r>
                        <a:rPr lang="nb-NO" sz="2400" dirty="0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nb-NO" sz="2400" dirty="0" err="1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phase</a:t>
                      </a:r>
                      <a:endParaRPr lang="nb-NO" sz="2400" dirty="0"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Dispersed</a:t>
                      </a:r>
                      <a:r>
                        <a:rPr lang="nb-NO" sz="2400" dirty="0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nb-NO" sz="2400" dirty="0" err="1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phase</a:t>
                      </a:r>
                      <a:endParaRPr lang="nb-NO" sz="2400" dirty="0"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Term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Example</a:t>
                      </a:r>
                      <a:endParaRPr lang="nb-NO" sz="2400" dirty="0"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609742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Gas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 aerosol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Fog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9327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Gas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 aerosol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Smoke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839369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Gas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Foam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Shaving</a:t>
                      </a:r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cream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348558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Emulsion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Milk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20873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Suspension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Paint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3196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Gas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 </a:t>
                      </a:r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foam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Bread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653869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Liquid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 </a:t>
                      </a:r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emulsion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Butter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357436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Solid </a:t>
                      </a:r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suspension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dirty="0" err="1">
                          <a:solidFill>
                            <a:schemeClr val="bg1"/>
                          </a:solidFill>
                          <a:latin typeface="Lucida Sans" panose="020B0602030504020204" pitchFamily="34" charset="77"/>
                          <a:cs typeface="David" panose="020E0502060401010101" pitchFamily="34" charset="-79"/>
                        </a:rPr>
                        <a:t>Alloy</a:t>
                      </a:r>
                      <a:endParaRPr lang="nb-NO" sz="2400" dirty="0">
                        <a:solidFill>
                          <a:schemeClr val="bg1"/>
                        </a:solidFill>
                        <a:latin typeface="Lucida Sans" panose="020B0602030504020204" pitchFamily="34" charset="77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9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9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D76FD1D-BF0C-4FFD-2D1B-96207D4E6A51}"/>
              </a:ext>
            </a:extLst>
          </p:cNvPr>
          <p:cNvSpPr/>
          <p:nvPr/>
        </p:nvSpPr>
        <p:spPr>
          <a:xfrm>
            <a:off x="6269154" y="0"/>
            <a:ext cx="5922846" cy="6858000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7769F9A-5D77-43A1-1496-8CC525A2CE25}"/>
              </a:ext>
            </a:extLst>
          </p:cNvPr>
          <p:cNvSpPr>
            <a:spLocks noChangeAspect="1"/>
          </p:cNvSpPr>
          <p:nvPr/>
        </p:nvSpPr>
        <p:spPr>
          <a:xfrm>
            <a:off x="7709154" y="453764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5C63AF-7313-CB53-FDFB-9DD786DCAA69}"/>
              </a:ext>
            </a:extLst>
          </p:cNvPr>
          <p:cNvSpPr>
            <a:spLocks noChangeAspect="1"/>
          </p:cNvSpPr>
          <p:nvPr/>
        </p:nvSpPr>
        <p:spPr>
          <a:xfrm>
            <a:off x="10678421" y="322905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B4BE48-2D3E-252A-8162-B71E8CD08179}"/>
              </a:ext>
            </a:extLst>
          </p:cNvPr>
          <p:cNvSpPr>
            <a:spLocks noChangeAspect="1"/>
          </p:cNvSpPr>
          <p:nvPr/>
        </p:nvSpPr>
        <p:spPr>
          <a:xfrm>
            <a:off x="8769256" y="2786736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B8A0134-B0D3-8F2D-A864-FFEC6E53ED83}"/>
              </a:ext>
            </a:extLst>
          </p:cNvPr>
          <p:cNvSpPr>
            <a:spLocks noChangeAspect="1"/>
          </p:cNvSpPr>
          <p:nvPr/>
        </p:nvSpPr>
        <p:spPr>
          <a:xfrm>
            <a:off x="9860181" y="177258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99E847-33A9-422C-56B0-FA2621535D97}"/>
              </a:ext>
            </a:extLst>
          </p:cNvPr>
          <p:cNvSpPr>
            <a:spLocks noChangeAspect="1"/>
          </p:cNvSpPr>
          <p:nvPr/>
        </p:nvSpPr>
        <p:spPr>
          <a:xfrm>
            <a:off x="9160621" y="517460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DAFA90-7B0A-831E-37EC-15CF0BAE2264}"/>
              </a:ext>
            </a:extLst>
          </p:cNvPr>
          <p:cNvSpPr>
            <a:spLocks noChangeAspect="1"/>
          </p:cNvSpPr>
          <p:nvPr/>
        </p:nvSpPr>
        <p:spPr>
          <a:xfrm>
            <a:off x="6767995" y="320784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9461F68-E81B-2F8A-1430-8FB3258918A5}"/>
              </a:ext>
            </a:extLst>
          </p:cNvPr>
          <p:cNvSpPr>
            <a:spLocks noChangeAspect="1"/>
          </p:cNvSpPr>
          <p:nvPr/>
        </p:nvSpPr>
        <p:spPr>
          <a:xfrm>
            <a:off x="9419787" y="409533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8B7F39-B562-94FD-2BFD-6DCE11AF0836}"/>
              </a:ext>
            </a:extLst>
          </p:cNvPr>
          <p:cNvSpPr>
            <a:spLocks noChangeAspect="1"/>
          </p:cNvSpPr>
          <p:nvPr/>
        </p:nvSpPr>
        <p:spPr>
          <a:xfrm>
            <a:off x="7108955" y="2786736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DC8728-A8DD-04E4-D3E6-DA9059B5ED33}"/>
              </a:ext>
            </a:extLst>
          </p:cNvPr>
          <p:cNvSpPr>
            <a:spLocks noChangeAspect="1"/>
          </p:cNvSpPr>
          <p:nvPr/>
        </p:nvSpPr>
        <p:spPr>
          <a:xfrm>
            <a:off x="8586801" y="110356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0B1D62-923E-743D-9D0D-A4A9342DA84B}"/>
              </a:ext>
            </a:extLst>
          </p:cNvPr>
          <p:cNvSpPr>
            <a:spLocks noChangeAspect="1"/>
          </p:cNvSpPr>
          <p:nvPr/>
        </p:nvSpPr>
        <p:spPr>
          <a:xfrm>
            <a:off x="9737262" y="141740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20C71D-8E47-5E67-85CD-74DB365BAABC}"/>
              </a:ext>
            </a:extLst>
          </p:cNvPr>
          <p:cNvSpPr>
            <a:spLocks noChangeAspect="1"/>
          </p:cNvSpPr>
          <p:nvPr/>
        </p:nvSpPr>
        <p:spPr>
          <a:xfrm>
            <a:off x="7930313" y="-72958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028884-6CA5-BB9A-3C12-FA8E093C237E}"/>
              </a:ext>
            </a:extLst>
          </p:cNvPr>
          <p:cNvSpPr>
            <a:spLocks noChangeAspect="1"/>
          </p:cNvSpPr>
          <p:nvPr/>
        </p:nvSpPr>
        <p:spPr>
          <a:xfrm>
            <a:off x="10904448" y="139100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A4BA37-13CA-90A2-BCE9-23C373C7989C}"/>
              </a:ext>
            </a:extLst>
          </p:cNvPr>
          <p:cNvSpPr>
            <a:spLocks noChangeAspect="1"/>
          </p:cNvSpPr>
          <p:nvPr/>
        </p:nvSpPr>
        <p:spPr>
          <a:xfrm>
            <a:off x="8939462" y="-232544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CDDB81-2131-DA31-1C18-65B689BAC57D}"/>
              </a:ext>
            </a:extLst>
          </p:cNvPr>
          <p:cNvSpPr>
            <a:spLocks noChangeAspect="1"/>
          </p:cNvSpPr>
          <p:nvPr/>
        </p:nvSpPr>
        <p:spPr>
          <a:xfrm>
            <a:off x="10030387" y="-333959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BA58D8-85F7-BA9D-AC8C-7F63F3A1C1BC}"/>
              </a:ext>
            </a:extLst>
          </p:cNvPr>
          <p:cNvSpPr>
            <a:spLocks noChangeAspect="1"/>
          </p:cNvSpPr>
          <p:nvPr/>
        </p:nvSpPr>
        <p:spPr>
          <a:xfrm>
            <a:off x="9330827" y="6242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626BF95-77AA-F2A1-986E-82FFF5F1CDFB}"/>
              </a:ext>
            </a:extLst>
          </p:cNvPr>
          <p:cNvSpPr>
            <a:spLocks noChangeAspect="1"/>
          </p:cNvSpPr>
          <p:nvPr/>
        </p:nvSpPr>
        <p:spPr>
          <a:xfrm>
            <a:off x="6767995" y="85314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DBE9EE-17D6-3369-C420-0BB2D72999DB}"/>
              </a:ext>
            </a:extLst>
          </p:cNvPr>
          <p:cNvSpPr>
            <a:spLocks noChangeAspect="1"/>
          </p:cNvSpPr>
          <p:nvPr/>
        </p:nvSpPr>
        <p:spPr>
          <a:xfrm>
            <a:off x="9589993" y="-101684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DC6029-A4FC-5EDB-2517-E084C2746BEB}"/>
              </a:ext>
            </a:extLst>
          </p:cNvPr>
          <p:cNvSpPr>
            <a:spLocks noChangeAspect="1"/>
          </p:cNvSpPr>
          <p:nvPr/>
        </p:nvSpPr>
        <p:spPr>
          <a:xfrm>
            <a:off x="7279161" y="-232544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E33A6E7-9CF3-591F-BB31-656698489EA3}"/>
              </a:ext>
            </a:extLst>
          </p:cNvPr>
          <p:cNvSpPr>
            <a:spLocks noChangeAspect="1"/>
          </p:cNvSpPr>
          <p:nvPr/>
        </p:nvSpPr>
        <p:spPr>
          <a:xfrm>
            <a:off x="9811152" y="-442609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2D60947-5AE8-298B-D137-DB80B2714476}"/>
              </a:ext>
            </a:extLst>
          </p:cNvPr>
          <p:cNvSpPr>
            <a:spLocks noChangeAspect="1"/>
          </p:cNvSpPr>
          <p:nvPr/>
        </p:nvSpPr>
        <p:spPr>
          <a:xfrm>
            <a:off x="9907468" y="-369476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FAC916-DF60-96EB-9C8C-4CA3204E6305}"/>
              </a:ext>
            </a:extLst>
          </p:cNvPr>
          <p:cNvSpPr>
            <a:spLocks noChangeAspect="1"/>
          </p:cNvSpPr>
          <p:nvPr/>
        </p:nvSpPr>
        <p:spPr>
          <a:xfrm>
            <a:off x="8417994" y="568581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34FC74-EA9B-2E95-E5DC-FE0FF443318D}"/>
              </a:ext>
            </a:extLst>
          </p:cNvPr>
          <p:cNvSpPr>
            <a:spLocks noChangeAspect="1"/>
          </p:cNvSpPr>
          <p:nvPr/>
        </p:nvSpPr>
        <p:spPr>
          <a:xfrm>
            <a:off x="11387261" y="437722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E8AC1E8-0FC9-8763-EFA6-E5A0EE7358FB}"/>
              </a:ext>
            </a:extLst>
          </p:cNvPr>
          <p:cNvSpPr>
            <a:spLocks noChangeAspect="1"/>
          </p:cNvSpPr>
          <p:nvPr/>
        </p:nvSpPr>
        <p:spPr>
          <a:xfrm>
            <a:off x="10944943" y="623008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630CFE-81AD-DFB3-2D0F-0869D451E384}"/>
              </a:ext>
            </a:extLst>
          </p:cNvPr>
          <p:cNvSpPr>
            <a:spLocks noChangeAspect="1"/>
          </p:cNvSpPr>
          <p:nvPr/>
        </p:nvSpPr>
        <p:spPr>
          <a:xfrm>
            <a:off x="6879963" y="590516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5A9559F-54CB-EFC2-E547-4495C027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23066" r="11115" b="36275"/>
          <a:stretch/>
        </p:blipFill>
        <p:spPr>
          <a:xfrm>
            <a:off x="1523536" y="2034806"/>
            <a:ext cx="3262069" cy="27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D76FD1D-BF0C-4FFD-2D1B-96207D4E6A51}"/>
              </a:ext>
            </a:extLst>
          </p:cNvPr>
          <p:cNvSpPr/>
          <p:nvPr/>
        </p:nvSpPr>
        <p:spPr>
          <a:xfrm>
            <a:off x="6269154" y="0"/>
            <a:ext cx="5922846" cy="6858000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7769F9A-5D77-43A1-1496-8CC525A2CE25}"/>
              </a:ext>
            </a:extLst>
          </p:cNvPr>
          <p:cNvSpPr>
            <a:spLocks noChangeAspect="1"/>
          </p:cNvSpPr>
          <p:nvPr/>
        </p:nvSpPr>
        <p:spPr>
          <a:xfrm>
            <a:off x="7541361" y="643643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5C63AF-7313-CB53-FDFB-9DD786DCAA69}"/>
              </a:ext>
            </a:extLst>
          </p:cNvPr>
          <p:cNvSpPr>
            <a:spLocks noChangeAspect="1"/>
          </p:cNvSpPr>
          <p:nvPr/>
        </p:nvSpPr>
        <p:spPr>
          <a:xfrm>
            <a:off x="10401592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B4BE48-2D3E-252A-8162-B71E8CD08179}"/>
              </a:ext>
            </a:extLst>
          </p:cNvPr>
          <p:cNvSpPr>
            <a:spLocks noChangeAspect="1"/>
          </p:cNvSpPr>
          <p:nvPr/>
        </p:nvSpPr>
        <p:spPr>
          <a:xfrm>
            <a:off x="8657330" y="604059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B8A0134-B0D3-8F2D-A864-FFEC6E53ED83}"/>
              </a:ext>
            </a:extLst>
          </p:cNvPr>
          <p:cNvSpPr>
            <a:spLocks noChangeAspect="1"/>
          </p:cNvSpPr>
          <p:nvPr/>
        </p:nvSpPr>
        <p:spPr>
          <a:xfrm>
            <a:off x="9790177" y="639595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99E847-33A9-422C-56B0-FA2621535D97}"/>
              </a:ext>
            </a:extLst>
          </p:cNvPr>
          <p:cNvSpPr>
            <a:spLocks noChangeAspect="1"/>
          </p:cNvSpPr>
          <p:nvPr/>
        </p:nvSpPr>
        <p:spPr>
          <a:xfrm>
            <a:off x="8899105" y="642445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DAFA90-7B0A-831E-37EC-15CF0BAE2264}"/>
              </a:ext>
            </a:extLst>
          </p:cNvPr>
          <p:cNvSpPr>
            <a:spLocks noChangeAspect="1"/>
          </p:cNvSpPr>
          <p:nvPr/>
        </p:nvSpPr>
        <p:spPr>
          <a:xfrm>
            <a:off x="6348032" y="639177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9461F68-E81B-2F8A-1430-8FB3258918A5}"/>
              </a:ext>
            </a:extLst>
          </p:cNvPr>
          <p:cNvSpPr>
            <a:spLocks noChangeAspect="1"/>
          </p:cNvSpPr>
          <p:nvPr/>
        </p:nvSpPr>
        <p:spPr>
          <a:xfrm>
            <a:off x="9342507" y="641177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8B7F39-B562-94FD-2BFD-6DCE11AF0836}"/>
              </a:ext>
            </a:extLst>
          </p:cNvPr>
          <p:cNvSpPr>
            <a:spLocks noChangeAspect="1"/>
          </p:cNvSpPr>
          <p:nvPr/>
        </p:nvSpPr>
        <p:spPr>
          <a:xfrm>
            <a:off x="7170082" y="619061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DC8728-A8DD-04E4-D3E6-DA9059B5ED33}"/>
              </a:ext>
            </a:extLst>
          </p:cNvPr>
          <p:cNvSpPr>
            <a:spLocks noChangeAspect="1"/>
          </p:cNvSpPr>
          <p:nvPr/>
        </p:nvSpPr>
        <p:spPr>
          <a:xfrm>
            <a:off x="9096822" y="602703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0B1D62-923E-743D-9D0D-A4A9342DA84B}"/>
              </a:ext>
            </a:extLst>
          </p:cNvPr>
          <p:cNvSpPr>
            <a:spLocks noChangeAspect="1"/>
          </p:cNvSpPr>
          <p:nvPr/>
        </p:nvSpPr>
        <p:spPr>
          <a:xfrm>
            <a:off x="9553464" y="601657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20C71D-8E47-5E67-85CD-74DB365BAABC}"/>
              </a:ext>
            </a:extLst>
          </p:cNvPr>
          <p:cNvSpPr>
            <a:spLocks noChangeAspect="1"/>
          </p:cNvSpPr>
          <p:nvPr/>
        </p:nvSpPr>
        <p:spPr>
          <a:xfrm>
            <a:off x="7997385" y="641889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028884-6CA5-BB9A-3C12-FA8E093C237E}"/>
              </a:ext>
            </a:extLst>
          </p:cNvPr>
          <p:cNvSpPr>
            <a:spLocks noChangeAspect="1"/>
          </p:cNvSpPr>
          <p:nvPr/>
        </p:nvSpPr>
        <p:spPr>
          <a:xfrm>
            <a:off x="10620549" y="60248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A4BA37-13CA-90A2-BCE9-23C373C7989C}"/>
              </a:ext>
            </a:extLst>
          </p:cNvPr>
          <p:cNvSpPr>
            <a:spLocks noChangeAspect="1"/>
          </p:cNvSpPr>
          <p:nvPr/>
        </p:nvSpPr>
        <p:spPr>
          <a:xfrm>
            <a:off x="8844706" y="563838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CDDB81-2131-DA31-1C18-65B689BAC57D}"/>
              </a:ext>
            </a:extLst>
          </p:cNvPr>
          <p:cNvSpPr>
            <a:spLocks noChangeAspect="1"/>
          </p:cNvSpPr>
          <p:nvPr/>
        </p:nvSpPr>
        <p:spPr>
          <a:xfrm>
            <a:off x="9834894" y="566759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BA58D8-85F7-BA9D-AC8C-7F63F3A1C1BC}"/>
              </a:ext>
            </a:extLst>
          </p:cNvPr>
          <p:cNvSpPr>
            <a:spLocks noChangeAspect="1"/>
          </p:cNvSpPr>
          <p:nvPr/>
        </p:nvSpPr>
        <p:spPr>
          <a:xfrm>
            <a:off x="9300101" y="563413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626BF95-77AA-F2A1-986E-82FFF5F1CDFB}"/>
              </a:ext>
            </a:extLst>
          </p:cNvPr>
          <p:cNvSpPr>
            <a:spLocks noChangeAspect="1"/>
          </p:cNvSpPr>
          <p:nvPr/>
        </p:nvSpPr>
        <p:spPr>
          <a:xfrm>
            <a:off x="6778617" y="59765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DBE9EE-17D6-3369-C420-0BB2D72999DB}"/>
              </a:ext>
            </a:extLst>
          </p:cNvPr>
          <p:cNvSpPr>
            <a:spLocks noChangeAspect="1"/>
          </p:cNvSpPr>
          <p:nvPr/>
        </p:nvSpPr>
        <p:spPr>
          <a:xfrm>
            <a:off x="10077538" y="605387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DC6029-A4FC-5EDB-2517-E084C2746BEB}"/>
              </a:ext>
            </a:extLst>
          </p:cNvPr>
          <p:cNvSpPr>
            <a:spLocks noChangeAspect="1"/>
          </p:cNvSpPr>
          <p:nvPr/>
        </p:nvSpPr>
        <p:spPr>
          <a:xfrm>
            <a:off x="7565379" y="59765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2D60947-5AE8-298B-D137-DB80B2714476}"/>
              </a:ext>
            </a:extLst>
          </p:cNvPr>
          <p:cNvSpPr>
            <a:spLocks noChangeAspect="1"/>
          </p:cNvSpPr>
          <p:nvPr/>
        </p:nvSpPr>
        <p:spPr>
          <a:xfrm>
            <a:off x="9593156" y="529881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FAC916-DF60-96EB-9C8C-4CA3204E6305}"/>
              </a:ext>
            </a:extLst>
          </p:cNvPr>
          <p:cNvSpPr>
            <a:spLocks noChangeAspect="1"/>
          </p:cNvSpPr>
          <p:nvPr/>
        </p:nvSpPr>
        <p:spPr>
          <a:xfrm>
            <a:off x="8448642" y="643643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34FC74-EA9B-2E95-E5DC-FE0FF443318D}"/>
              </a:ext>
            </a:extLst>
          </p:cNvPr>
          <p:cNvSpPr>
            <a:spLocks noChangeAspect="1"/>
          </p:cNvSpPr>
          <p:nvPr/>
        </p:nvSpPr>
        <p:spPr>
          <a:xfrm>
            <a:off x="11292093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E8AC1E8-0FC9-8763-EFA6-E5A0EE7358FB}"/>
              </a:ext>
            </a:extLst>
          </p:cNvPr>
          <p:cNvSpPr>
            <a:spLocks noChangeAspect="1"/>
          </p:cNvSpPr>
          <p:nvPr/>
        </p:nvSpPr>
        <p:spPr>
          <a:xfrm>
            <a:off x="10849775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630CFE-81AD-DFB3-2D0F-0869D451E384}"/>
              </a:ext>
            </a:extLst>
          </p:cNvPr>
          <p:cNvSpPr>
            <a:spLocks noChangeAspect="1"/>
          </p:cNvSpPr>
          <p:nvPr/>
        </p:nvSpPr>
        <p:spPr>
          <a:xfrm>
            <a:off x="6790350" y="641568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6193A21-B16D-FAB3-CF98-7AD9BC3F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23066" r="11115" b="36275"/>
          <a:stretch/>
        </p:blipFill>
        <p:spPr>
          <a:xfrm>
            <a:off x="1523536" y="2034806"/>
            <a:ext cx="3262069" cy="27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D76FD1D-BF0C-4FFD-2D1B-96207D4E6A51}"/>
              </a:ext>
            </a:extLst>
          </p:cNvPr>
          <p:cNvSpPr/>
          <p:nvPr/>
        </p:nvSpPr>
        <p:spPr>
          <a:xfrm>
            <a:off x="6269154" y="0"/>
            <a:ext cx="5922846" cy="6858000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7769F9A-5D77-43A1-1496-8CC525A2CE25}"/>
              </a:ext>
            </a:extLst>
          </p:cNvPr>
          <p:cNvSpPr>
            <a:spLocks noChangeAspect="1"/>
          </p:cNvSpPr>
          <p:nvPr/>
        </p:nvSpPr>
        <p:spPr>
          <a:xfrm>
            <a:off x="7541361" y="643643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5C63AF-7313-CB53-FDFB-9DD786DCAA69}"/>
              </a:ext>
            </a:extLst>
          </p:cNvPr>
          <p:cNvSpPr>
            <a:spLocks noChangeAspect="1"/>
          </p:cNvSpPr>
          <p:nvPr/>
        </p:nvSpPr>
        <p:spPr>
          <a:xfrm>
            <a:off x="10401592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B4BE48-2D3E-252A-8162-B71E8CD08179}"/>
              </a:ext>
            </a:extLst>
          </p:cNvPr>
          <p:cNvSpPr>
            <a:spLocks noChangeAspect="1"/>
          </p:cNvSpPr>
          <p:nvPr/>
        </p:nvSpPr>
        <p:spPr>
          <a:xfrm>
            <a:off x="8657330" y="604059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B8A0134-B0D3-8F2D-A864-FFEC6E53ED83}"/>
              </a:ext>
            </a:extLst>
          </p:cNvPr>
          <p:cNvSpPr>
            <a:spLocks noChangeAspect="1"/>
          </p:cNvSpPr>
          <p:nvPr/>
        </p:nvSpPr>
        <p:spPr>
          <a:xfrm>
            <a:off x="9790177" y="639595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99E847-33A9-422C-56B0-FA2621535D97}"/>
              </a:ext>
            </a:extLst>
          </p:cNvPr>
          <p:cNvSpPr>
            <a:spLocks noChangeAspect="1"/>
          </p:cNvSpPr>
          <p:nvPr/>
        </p:nvSpPr>
        <p:spPr>
          <a:xfrm>
            <a:off x="8899105" y="642445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DAFA90-7B0A-831E-37EC-15CF0BAE2264}"/>
              </a:ext>
            </a:extLst>
          </p:cNvPr>
          <p:cNvSpPr>
            <a:spLocks noChangeAspect="1"/>
          </p:cNvSpPr>
          <p:nvPr/>
        </p:nvSpPr>
        <p:spPr>
          <a:xfrm>
            <a:off x="6348032" y="639177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9461F68-E81B-2F8A-1430-8FB3258918A5}"/>
              </a:ext>
            </a:extLst>
          </p:cNvPr>
          <p:cNvSpPr>
            <a:spLocks noChangeAspect="1"/>
          </p:cNvSpPr>
          <p:nvPr/>
        </p:nvSpPr>
        <p:spPr>
          <a:xfrm>
            <a:off x="9342507" y="641177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8B7F39-B562-94FD-2BFD-6DCE11AF0836}"/>
              </a:ext>
            </a:extLst>
          </p:cNvPr>
          <p:cNvSpPr>
            <a:spLocks noChangeAspect="1"/>
          </p:cNvSpPr>
          <p:nvPr/>
        </p:nvSpPr>
        <p:spPr>
          <a:xfrm>
            <a:off x="7170082" y="619061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DC8728-A8DD-04E4-D3E6-DA9059B5ED33}"/>
              </a:ext>
            </a:extLst>
          </p:cNvPr>
          <p:cNvSpPr>
            <a:spLocks noChangeAspect="1"/>
          </p:cNvSpPr>
          <p:nvPr/>
        </p:nvSpPr>
        <p:spPr>
          <a:xfrm>
            <a:off x="9096822" y="602703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0B1D62-923E-743D-9D0D-A4A9342DA84B}"/>
              </a:ext>
            </a:extLst>
          </p:cNvPr>
          <p:cNvSpPr>
            <a:spLocks noChangeAspect="1"/>
          </p:cNvSpPr>
          <p:nvPr/>
        </p:nvSpPr>
        <p:spPr>
          <a:xfrm>
            <a:off x="9553464" y="601657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20C71D-8E47-5E67-85CD-74DB365BAABC}"/>
              </a:ext>
            </a:extLst>
          </p:cNvPr>
          <p:cNvSpPr>
            <a:spLocks noChangeAspect="1"/>
          </p:cNvSpPr>
          <p:nvPr/>
        </p:nvSpPr>
        <p:spPr>
          <a:xfrm>
            <a:off x="7997385" y="641889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028884-6CA5-BB9A-3C12-FA8E093C237E}"/>
              </a:ext>
            </a:extLst>
          </p:cNvPr>
          <p:cNvSpPr>
            <a:spLocks noChangeAspect="1"/>
          </p:cNvSpPr>
          <p:nvPr/>
        </p:nvSpPr>
        <p:spPr>
          <a:xfrm>
            <a:off x="10620549" y="60248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A4BA37-13CA-90A2-BCE9-23C373C7989C}"/>
              </a:ext>
            </a:extLst>
          </p:cNvPr>
          <p:cNvSpPr>
            <a:spLocks noChangeAspect="1"/>
          </p:cNvSpPr>
          <p:nvPr/>
        </p:nvSpPr>
        <p:spPr>
          <a:xfrm>
            <a:off x="8844706" y="563838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CDDB81-2131-DA31-1C18-65B689BAC57D}"/>
              </a:ext>
            </a:extLst>
          </p:cNvPr>
          <p:cNvSpPr>
            <a:spLocks noChangeAspect="1"/>
          </p:cNvSpPr>
          <p:nvPr/>
        </p:nvSpPr>
        <p:spPr>
          <a:xfrm>
            <a:off x="9834894" y="566759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BA58D8-85F7-BA9D-AC8C-7F63F3A1C1BC}"/>
              </a:ext>
            </a:extLst>
          </p:cNvPr>
          <p:cNvSpPr>
            <a:spLocks noChangeAspect="1"/>
          </p:cNvSpPr>
          <p:nvPr/>
        </p:nvSpPr>
        <p:spPr>
          <a:xfrm>
            <a:off x="9300101" y="563413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626BF95-77AA-F2A1-986E-82FFF5F1CDFB}"/>
              </a:ext>
            </a:extLst>
          </p:cNvPr>
          <p:cNvSpPr>
            <a:spLocks noChangeAspect="1"/>
          </p:cNvSpPr>
          <p:nvPr/>
        </p:nvSpPr>
        <p:spPr>
          <a:xfrm>
            <a:off x="6778617" y="59765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DBE9EE-17D6-3369-C420-0BB2D72999DB}"/>
              </a:ext>
            </a:extLst>
          </p:cNvPr>
          <p:cNvSpPr>
            <a:spLocks noChangeAspect="1"/>
          </p:cNvSpPr>
          <p:nvPr/>
        </p:nvSpPr>
        <p:spPr>
          <a:xfrm>
            <a:off x="10077538" y="605387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DC6029-A4FC-5EDB-2517-E084C2746BEB}"/>
              </a:ext>
            </a:extLst>
          </p:cNvPr>
          <p:cNvSpPr>
            <a:spLocks noChangeAspect="1"/>
          </p:cNvSpPr>
          <p:nvPr/>
        </p:nvSpPr>
        <p:spPr>
          <a:xfrm>
            <a:off x="7565379" y="5976573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2D60947-5AE8-298B-D137-DB80B2714476}"/>
              </a:ext>
            </a:extLst>
          </p:cNvPr>
          <p:cNvSpPr>
            <a:spLocks noChangeAspect="1"/>
          </p:cNvSpPr>
          <p:nvPr/>
        </p:nvSpPr>
        <p:spPr>
          <a:xfrm>
            <a:off x="9593156" y="529881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FAC916-DF60-96EB-9C8C-4CA3204E6305}"/>
              </a:ext>
            </a:extLst>
          </p:cNvPr>
          <p:cNvSpPr>
            <a:spLocks noChangeAspect="1"/>
          </p:cNvSpPr>
          <p:nvPr/>
        </p:nvSpPr>
        <p:spPr>
          <a:xfrm>
            <a:off x="8448642" y="643643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34FC74-EA9B-2E95-E5DC-FE0FF443318D}"/>
              </a:ext>
            </a:extLst>
          </p:cNvPr>
          <p:cNvSpPr>
            <a:spLocks noChangeAspect="1"/>
          </p:cNvSpPr>
          <p:nvPr/>
        </p:nvSpPr>
        <p:spPr>
          <a:xfrm>
            <a:off x="11292093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E8AC1E8-0FC9-8763-EFA6-E5A0EE7358FB}"/>
              </a:ext>
            </a:extLst>
          </p:cNvPr>
          <p:cNvSpPr>
            <a:spLocks noChangeAspect="1"/>
          </p:cNvSpPr>
          <p:nvPr/>
        </p:nvSpPr>
        <p:spPr>
          <a:xfrm>
            <a:off x="10849775" y="640286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630CFE-81AD-DFB3-2D0F-0869D451E384}"/>
              </a:ext>
            </a:extLst>
          </p:cNvPr>
          <p:cNvSpPr>
            <a:spLocks noChangeAspect="1"/>
          </p:cNvSpPr>
          <p:nvPr/>
        </p:nvSpPr>
        <p:spPr>
          <a:xfrm>
            <a:off x="6790350" y="6415682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ED8784B-522A-DD97-A2A1-1968BC043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23066" r="11115" b="36275"/>
          <a:stretch/>
        </p:blipFill>
        <p:spPr>
          <a:xfrm>
            <a:off x="1523536" y="2034806"/>
            <a:ext cx="3262069" cy="2788388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7A3AA7E-0CAA-9837-9B81-65AE1DF2C413}"/>
              </a:ext>
            </a:extLst>
          </p:cNvPr>
          <p:cNvCxnSpPr>
            <a:cxnSpLocks/>
          </p:cNvCxnSpPr>
          <p:nvPr/>
        </p:nvCxnSpPr>
        <p:spPr>
          <a:xfrm>
            <a:off x="2610196" y="1514261"/>
            <a:ext cx="544374" cy="929680"/>
          </a:xfrm>
          <a:prstGeom prst="line">
            <a:avLst/>
          </a:prstGeom>
          <a:ln w="889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k 24" descr="Piler i sirkel kontur">
            <a:extLst>
              <a:ext uri="{FF2B5EF4-FFF2-40B4-BE49-F238E27FC236}">
                <a16:creationId xmlns:a16="http://schemas.microsoft.com/office/drawing/2014/main" id="{299075E6-B001-B13B-0834-5F94B5A7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722090" y="598516"/>
            <a:ext cx="2864960" cy="15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" advClick="0" advTm="3000">
        <p159:morph option="byObjec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D76FD1D-BF0C-4FFD-2D1B-96207D4E6A51}"/>
              </a:ext>
            </a:extLst>
          </p:cNvPr>
          <p:cNvSpPr/>
          <p:nvPr/>
        </p:nvSpPr>
        <p:spPr>
          <a:xfrm>
            <a:off x="6269154" y="0"/>
            <a:ext cx="5922846" cy="6858000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7769F9A-5D77-43A1-1496-8CC525A2CE25}"/>
              </a:ext>
            </a:extLst>
          </p:cNvPr>
          <p:cNvSpPr>
            <a:spLocks noChangeAspect="1"/>
          </p:cNvSpPr>
          <p:nvPr/>
        </p:nvSpPr>
        <p:spPr>
          <a:xfrm>
            <a:off x="7709154" y="453764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5C63AF-7313-CB53-FDFB-9DD786DCAA69}"/>
              </a:ext>
            </a:extLst>
          </p:cNvPr>
          <p:cNvSpPr>
            <a:spLocks noChangeAspect="1"/>
          </p:cNvSpPr>
          <p:nvPr/>
        </p:nvSpPr>
        <p:spPr>
          <a:xfrm>
            <a:off x="10678421" y="322905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B4BE48-2D3E-252A-8162-B71E8CD08179}"/>
              </a:ext>
            </a:extLst>
          </p:cNvPr>
          <p:cNvSpPr>
            <a:spLocks noChangeAspect="1"/>
          </p:cNvSpPr>
          <p:nvPr/>
        </p:nvSpPr>
        <p:spPr>
          <a:xfrm>
            <a:off x="8769256" y="2786736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B8A0134-B0D3-8F2D-A864-FFEC6E53ED83}"/>
              </a:ext>
            </a:extLst>
          </p:cNvPr>
          <p:cNvSpPr>
            <a:spLocks noChangeAspect="1"/>
          </p:cNvSpPr>
          <p:nvPr/>
        </p:nvSpPr>
        <p:spPr>
          <a:xfrm>
            <a:off x="9860181" y="177258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99E847-33A9-422C-56B0-FA2621535D97}"/>
              </a:ext>
            </a:extLst>
          </p:cNvPr>
          <p:cNvSpPr>
            <a:spLocks noChangeAspect="1"/>
          </p:cNvSpPr>
          <p:nvPr/>
        </p:nvSpPr>
        <p:spPr>
          <a:xfrm>
            <a:off x="9160621" y="517460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DAFA90-7B0A-831E-37EC-15CF0BAE2264}"/>
              </a:ext>
            </a:extLst>
          </p:cNvPr>
          <p:cNvSpPr>
            <a:spLocks noChangeAspect="1"/>
          </p:cNvSpPr>
          <p:nvPr/>
        </p:nvSpPr>
        <p:spPr>
          <a:xfrm>
            <a:off x="6767995" y="320784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9461F68-E81B-2F8A-1430-8FB3258918A5}"/>
              </a:ext>
            </a:extLst>
          </p:cNvPr>
          <p:cNvSpPr>
            <a:spLocks noChangeAspect="1"/>
          </p:cNvSpPr>
          <p:nvPr/>
        </p:nvSpPr>
        <p:spPr>
          <a:xfrm>
            <a:off x="9419787" y="409533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8B7F39-B562-94FD-2BFD-6DCE11AF0836}"/>
              </a:ext>
            </a:extLst>
          </p:cNvPr>
          <p:cNvSpPr>
            <a:spLocks noChangeAspect="1"/>
          </p:cNvSpPr>
          <p:nvPr/>
        </p:nvSpPr>
        <p:spPr>
          <a:xfrm>
            <a:off x="7108955" y="2786736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DC8728-A8DD-04E4-D3E6-DA9059B5ED33}"/>
              </a:ext>
            </a:extLst>
          </p:cNvPr>
          <p:cNvSpPr>
            <a:spLocks noChangeAspect="1"/>
          </p:cNvSpPr>
          <p:nvPr/>
        </p:nvSpPr>
        <p:spPr>
          <a:xfrm>
            <a:off x="8586801" y="110356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0B1D62-923E-743D-9D0D-A4A9342DA84B}"/>
              </a:ext>
            </a:extLst>
          </p:cNvPr>
          <p:cNvSpPr>
            <a:spLocks noChangeAspect="1"/>
          </p:cNvSpPr>
          <p:nvPr/>
        </p:nvSpPr>
        <p:spPr>
          <a:xfrm>
            <a:off x="9737262" y="141740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20C71D-8E47-5E67-85CD-74DB365BAABC}"/>
              </a:ext>
            </a:extLst>
          </p:cNvPr>
          <p:cNvSpPr>
            <a:spLocks noChangeAspect="1"/>
          </p:cNvSpPr>
          <p:nvPr/>
        </p:nvSpPr>
        <p:spPr>
          <a:xfrm>
            <a:off x="7930313" y="-72958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028884-6CA5-BB9A-3C12-FA8E093C237E}"/>
              </a:ext>
            </a:extLst>
          </p:cNvPr>
          <p:cNvSpPr>
            <a:spLocks noChangeAspect="1"/>
          </p:cNvSpPr>
          <p:nvPr/>
        </p:nvSpPr>
        <p:spPr>
          <a:xfrm>
            <a:off x="10904448" y="139100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A4BA37-13CA-90A2-BCE9-23C373C7989C}"/>
              </a:ext>
            </a:extLst>
          </p:cNvPr>
          <p:cNvSpPr>
            <a:spLocks noChangeAspect="1"/>
          </p:cNvSpPr>
          <p:nvPr/>
        </p:nvSpPr>
        <p:spPr>
          <a:xfrm>
            <a:off x="8939462" y="-232544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CDDB81-2131-DA31-1C18-65B689BAC57D}"/>
              </a:ext>
            </a:extLst>
          </p:cNvPr>
          <p:cNvSpPr>
            <a:spLocks noChangeAspect="1"/>
          </p:cNvSpPr>
          <p:nvPr/>
        </p:nvSpPr>
        <p:spPr>
          <a:xfrm>
            <a:off x="10030387" y="-3339591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BA58D8-85F7-BA9D-AC8C-7F63F3A1C1BC}"/>
              </a:ext>
            </a:extLst>
          </p:cNvPr>
          <p:cNvSpPr>
            <a:spLocks noChangeAspect="1"/>
          </p:cNvSpPr>
          <p:nvPr/>
        </p:nvSpPr>
        <p:spPr>
          <a:xfrm>
            <a:off x="9330827" y="6242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626BF95-77AA-F2A1-986E-82FFF5F1CDFB}"/>
              </a:ext>
            </a:extLst>
          </p:cNvPr>
          <p:cNvSpPr>
            <a:spLocks noChangeAspect="1"/>
          </p:cNvSpPr>
          <p:nvPr/>
        </p:nvSpPr>
        <p:spPr>
          <a:xfrm>
            <a:off x="6767995" y="853147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DBE9EE-17D6-3369-C420-0BB2D72999DB}"/>
              </a:ext>
            </a:extLst>
          </p:cNvPr>
          <p:cNvSpPr>
            <a:spLocks noChangeAspect="1"/>
          </p:cNvSpPr>
          <p:nvPr/>
        </p:nvSpPr>
        <p:spPr>
          <a:xfrm>
            <a:off x="9589993" y="-1016845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DC6029-A4FC-5EDB-2517-E084C2746BEB}"/>
              </a:ext>
            </a:extLst>
          </p:cNvPr>
          <p:cNvSpPr>
            <a:spLocks noChangeAspect="1"/>
          </p:cNvSpPr>
          <p:nvPr/>
        </p:nvSpPr>
        <p:spPr>
          <a:xfrm>
            <a:off x="7279161" y="-232544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E33A6E7-9CF3-591F-BB31-656698489EA3}"/>
              </a:ext>
            </a:extLst>
          </p:cNvPr>
          <p:cNvSpPr>
            <a:spLocks noChangeAspect="1"/>
          </p:cNvSpPr>
          <p:nvPr/>
        </p:nvSpPr>
        <p:spPr>
          <a:xfrm>
            <a:off x="8757007" y="-4008616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2D60947-5AE8-298B-D137-DB80B2714476}"/>
              </a:ext>
            </a:extLst>
          </p:cNvPr>
          <p:cNvSpPr>
            <a:spLocks noChangeAspect="1"/>
          </p:cNvSpPr>
          <p:nvPr/>
        </p:nvSpPr>
        <p:spPr>
          <a:xfrm>
            <a:off x="9907468" y="-369476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FAC916-DF60-96EB-9C8C-4CA3204E6305}"/>
              </a:ext>
            </a:extLst>
          </p:cNvPr>
          <p:cNvSpPr>
            <a:spLocks noChangeAspect="1"/>
          </p:cNvSpPr>
          <p:nvPr/>
        </p:nvSpPr>
        <p:spPr>
          <a:xfrm>
            <a:off x="8417994" y="5685819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34FC74-EA9B-2E95-E5DC-FE0FF443318D}"/>
              </a:ext>
            </a:extLst>
          </p:cNvPr>
          <p:cNvSpPr>
            <a:spLocks noChangeAspect="1"/>
          </p:cNvSpPr>
          <p:nvPr/>
        </p:nvSpPr>
        <p:spPr>
          <a:xfrm>
            <a:off x="11387261" y="4377224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E8AC1E8-0FC9-8763-EFA6-E5A0EE7358FB}"/>
              </a:ext>
            </a:extLst>
          </p:cNvPr>
          <p:cNvSpPr>
            <a:spLocks noChangeAspect="1"/>
          </p:cNvSpPr>
          <p:nvPr/>
        </p:nvSpPr>
        <p:spPr>
          <a:xfrm>
            <a:off x="10944943" y="6230080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A630CFE-81AD-DFB3-2D0F-0869D451E384}"/>
              </a:ext>
            </a:extLst>
          </p:cNvPr>
          <p:cNvSpPr>
            <a:spLocks noChangeAspect="1"/>
          </p:cNvSpPr>
          <p:nvPr/>
        </p:nvSpPr>
        <p:spPr>
          <a:xfrm>
            <a:off x="6879963" y="5905168"/>
            <a:ext cx="442318" cy="4423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215BCB6-3FF0-D033-D33E-25947DB56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23066" r="11115" b="36275"/>
          <a:stretch/>
        </p:blipFill>
        <p:spPr>
          <a:xfrm>
            <a:off x="1523536" y="2034806"/>
            <a:ext cx="3262069" cy="27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1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49C206C-CF02-5D3C-AA73-51FFCB9FA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" t="1088" r="801" b="14939"/>
          <a:stretch/>
        </p:blipFill>
        <p:spPr>
          <a:xfrm>
            <a:off x="280555" y="249381"/>
            <a:ext cx="11630890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warp/>
      </p:transition>
    </mc:Choice>
    <mc:Fallback xmlns="">
      <p:transition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811D1-7719-2048-F7AD-0D55E407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795A5-EC11-B4B0-3770-47ACE564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>
                <a:solidFill>
                  <a:schemeClr val="bg1"/>
                </a:solidFill>
              </a:rPr>
              <a:t>Kontogeorgis</a:t>
            </a:r>
            <a:r>
              <a:rPr lang="nb-NO" dirty="0">
                <a:solidFill>
                  <a:schemeClr val="bg1"/>
                </a:solidFill>
              </a:rPr>
              <a:t>, G. M. &amp; Kiil, S. (2016).  </a:t>
            </a:r>
            <a:r>
              <a:rPr lang="nb-NO" i="1" dirty="0" err="1">
                <a:solidFill>
                  <a:schemeClr val="bg1"/>
                </a:solidFill>
              </a:rPr>
              <a:t>Introduction</a:t>
            </a:r>
            <a:r>
              <a:rPr lang="nb-NO" i="1" dirty="0">
                <a:solidFill>
                  <a:schemeClr val="bg1"/>
                </a:solidFill>
              </a:rPr>
              <a:t> to Applied </a:t>
            </a:r>
            <a:r>
              <a:rPr lang="nb-NO" i="1" dirty="0" err="1">
                <a:solidFill>
                  <a:schemeClr val="bg1"/>
                </a:solidFill>
              </a:rPr>
              <a:t>Colloid</a:t>
            </a:r>
            <a:r>
              <a:rPr lang="nb-NO" i="1" dirty="0">
                <a:solidFill>
                  <a:schemeClr val="bg1"/>
                </a:solidFill>
              </a:rPr>
              <a:t> and Surface </a:t>
            </a:r>
            <a:r>
              <a:rPr lang="nb-NO" i="1" dirty="0" err="1">
                <a:solidFill>
                  <a:schemeClr val="bg1"/>
                </a:solidFill>
              </a:rPr>
              <a:t>Chemistry</a:t>
            </a:r>
            <a:r>
              <a:rPr lang="nb-NO" i="1" dirty="0">
                <a:solidFill>
                  <a:schemeClr val="bg1"/>
                </a:solidFill>
              </a:rPr>
              <a:t> (1st ed.). </a:t>
            </a:r>
            <a:r>
              <a:rPr lang="nb-NO" dirty="0">
                <a:solidFill>
                  <a:schemeClr val="bg1"/>
                </a:solidFill>
              </a:rPr>
              <a:t>John Wiley &amp; Sons</a:t>
            </a:r>
          </a:p>
        </p:txBody>
      </p:sp>
    </p:spTree>
    <p:extLst>
      <p:ext uri="{BB962C8B-B14F-4D97-AF65-F5344CB8AC3E}">
        <p14:creationId xmlns:p14="http://schemas.microsoft.com/office/powerpoint/2010/main" val="2854377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811D1-7719-2048-F7AD-0D55E407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795A5-EC11-B4B0-3770-47ACE564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39" y="1825625"/>
            <a:ext cx="1156152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>
                <a:solidFill>
                  <a:schemeClr val="bg1"/>
                </a:solidFill>
              </a:rPr>
              <a:t>Lab </a:t>
            </a:r>
            <a:r>
              <a:rPr lang="nb-NO" dirty="0" err="1">
                <a:solidFill>
                  <a:schemeClr val="bg1"/>
                </a:solidFill>
              </a:rPr>
              <a:t>equipment</a:t>
            </a:r>
            <a:r>
              <a:rPr lang="nb-NO" dirty="0">
                <a:solidFill>
                  <a:schemeClr val="bg1"/>
                </a:solidFill>
              </a:rPr>
              <a:t> (start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video) – «Science lab </a:t>
            </a:r>
            <a:r>
              <a:rPr lang="nb-NO" dirty="0" err="1">
                <a:solidFill>
                  <a:schemeClr val="bg1"/>
                </a:solidFill>
              </a:rPr>
              <a:t>drawing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theme</a:t>
            </a:r>
            <a:r>
              <a:rPr lang="nb-NO" dirty="0">
                <a:solidFill>
                  <a:schemeClr val="bg1"/>
                </a:solidFill>
              </a:rPr>
              <a:t>» by </a:t>
            </a:r>
            <a:r>
              <a:rPr lang="nb-NO" dirty="0" err="1">
                <a:solidFill>
                  <a:schemeClr val="bg1"/>
                </a:solidFill>
              </a:rPr>
              <a:t>freepik</a:t>
            </a:r>
            <a:r>
              <a:rPr lang="nb-NO" dirty="0">
                <a:solidFill>
                  <a:schemeClr val="bg1"/>
                </a:solidFill>
              </a:rPr>
              <a:t> 					         </a:t>
            </a:r>
            <a:r>
              <a:rPr lang="nb-NO" dirty="0" err="1">
                <a:solidFill>
                  <a:schemeClr val="bg1"/>
                </a:solidFill>
              </a:rPr>
              <a:t>downloaded</a:t>
            </a:r>
            <a:r>
              <a:rPr lang="nb-NO" dirty="0">
                <a:solidFill>
                  <a:schemeClr val="bg1"/>
                </a:solidFill>
              </a:rPr>
              <a:t> from </a:t>
            </a:r>
            <a:r>
              <a:rPr lang="nb-NO" dirty="0" err="1">
                <a:solidFill>
                  <a:schemeClr val="bg1"/>
                </a:solidFill>
              </a:rPr>
              <a:t>freepik.com</a:t>
            </a:r>
            <a:r>
              <a:rPr lang="nb-NO" dirty="0">
                <a:solidFill>
                  <a:schemeClr val="bg1"/>
                </a:solidFill>
              </a:rPr>
              <a:t> (15.11.22)</a:t>
            </a:r>
          </a:p>
          <a:p>
            <a:pPr marL="0" indent="0" algn="ctr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dirty="0">
                <a:solidFill>
                  <a:schemeClr val="bg1"/>
                </a:solidFill>
              </a:rPr>
              <a:t>Football and </a:t>
            </a:r>
            <a:r>
              <a:rPr lang="nb-NO" dirty="0" err="1">
                <a:solidFill>
                  <a:schemeClr val="bg1"/>
                </a:solidFill>
              </a:rPr>
              <a:t>milk</a:t>
            </a:r>
            <a:r>
              <a:rPr lang="nb-NO" dirty="0">
                <a:solidFill>
                  <a:schemeClr val="bg1"/>
                </a:solidFill>
              </a:rPr>
              <a:t> from Microsoft </a:t>
            </a:r>
            <a:r>
              <a:rPr lang="nb-NO" dirty="0" err="1">
                <a:solidFill>
                  <a:schemeClr val="bg1"/>
                </a:solidFill>
              </a:rPr>
              <a:t>powerpoint</a:t>
            </a:r>
            <a:r>
              <a:rPr lang="nb-NO" dirty="0">
                <a:solidFill>
                  <a:schemeClr val="bg1"/>
                </a:solidFill>
              </a:rPr>
              <a:t> (17.11.22)</a:t>
            </a:r>
          </a:p>
          <a:p>
            <a:pPr marL="0" indent="0" algn="ctr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dirty="0" err="1">
                <a:solidFill>
                  <a:schemeClr val="bg1"/>
                </a:solidFill>
              </a:rPr>
              <a:t>Shaving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cream</a:t>
            </a:r>
            <a:r>
              <a:rPr lang="nb-NO" dirty="0">
                <a:solidFill>
                  <a:schemeClr val="bg1"/>
                </a:solidFill>
              </a:rPr>
              <a:t> – «</a:t>
            </a:r>
            <a:r>
              <a:rPr lang="nb-NO" dirty="0" err="1">
                <a:solidFill>
                  <a:schemeClr val="bg1"/>
                </a:solidFill>
              </a:rPr>
              <a:t>Bathroom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razor</a:t>
            </a:r>
            <a:r>
              <a:rPr lang="nb-NO" dirty="0">
                <a:solidFill>
                  <a:schemeClr val="bg1"/>
                </a:solidFill>
              </a:rPr>
              <a:t>» by </a:t>
            </a:r>
            <a:r>
              <a:rPr lang="nb-NO" dirty="0" err="1">
                <a:solidFill>
                  <a:schemeClr val="bg1"/>
                </a:solidFill>
              </a:rPr>
              <a:t>Shakeel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Ch</a:t>
            </a:r>
            <a:r>
              <a:rPr lang="nb-NO" dirty="0">
                <a:solidFill>
                  <a:schemeClr val="bg1"/>
                </a:solidFill>
              </a:rPr>
              <a:t>. </a:t>
            </a:r>
            <a:r>
              <a:rPr lang="nb-NO" dirty="0" err="1">
                <a:solidFill>
                  <a:schemeClr val="bg1"/>
                </a:solidFill>
              </a:rPr>
              <a:t>downloaded</a:t>
            </a:r>
            <a:r>
              <a:rPr lang="nb-NO" dirty="0">
                <a:solidFill>
                  <a:schemeClr val="bg1"/>
                </a:solidFill>
              </a:rPr>
              <a:t> from </a:t>
            </a:r>
            <a:r>
              <a:rPr lang="nb-NO" dirty="0" err="1">
                <a:solidFill>
                  <a:schemeClr val="bg1"/>
                </a:solidFill>
              </a:rPr>
              <a:t>thenounproject.com</a:t>
            </a:r>
            <a:r>
              <a:rPr lang="nb-NO" dirty="0">
                <a:solidFill>
                  <a:schemeClr val="bg1"/>
                </a:solidFill>
              </a:rPr>
              <a:t> (21.11.22)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951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4793C3-924F-968C-DEBC-BE03860670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EDF3"/>
          </a:solidFill>
          <a:ln>
            <a:solidFill>
              <a:srgbClr val="82E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CED4C6CE-5EAF-1719-6507-963FCC367F74}"/>
              </a:ext>
            </a:extLst>
          </p:cNvPr>
          <p:cNvGrpSpPr/>
          <p:nvPr/>
        </p:nvGrpSpPr>
        <p:grpSpPr>
          <a:xfrm>
            <a:off x="96664" y="-378324"/>
            <a:ext cx="11524055" cy="7537114"/>
            <a:chOff x="96664" y="-378324"/>
            <a:chExt cx="11524055" cy="7537114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661AB2D-7260-9136-2174-238F64F40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247" y="-37832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DFE3919-80FF-211D-87AB-2CC22554E9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0395" y="72112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38BFB94-2392-02B9-2C8E-14F561CA2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9964" y="3710912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09A77D1-C64E-DAA6-32C1-2EBBFC299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4364" y="751894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6FA1268-A42B-16D9-4410-09D44089A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005" y="5447127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9C1BEDB-866C-3EDC-3C88-FC2E092AF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1305" y="1178324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43FD04E-954B-4F4C-BC1A-85D1DF232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64" y="1786656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5FC748D-495D-A187-DF85-2CA3BDA6A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319" y="2971800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D5205F3-5006-9A22-1FA1-45BCE511B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3358" y="6244390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4C2307C-0840-E451-FB8E-3AEA0C21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0968" y="4168112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5F69481-E577-F55F-C599-14086CB5D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669" y="6057225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BF82FE-7756-82E0-CA44-A29689150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6531" y="2011246"/>
              <a:ext cx="914400" cy="9144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39D96DB-D573-B2C1-FBB0-11EBA3561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8549" y="2778300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CA4D89F-1B8C-CB67-BA0D-2D9942BE6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7611" y="6168027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0DC39D9-CD08-7076-BA53-5A8EA7EE9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8508" y="211016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690AF91-736B-16C5-C6FA-EABFDD299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7823" y="943724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BB30E79-71F5-FD65-9046-CE1A89520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4379" y="41681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ABCED94-8094-BAD8-37F9-29259C6BF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0595" y="44318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87EB72AB-EAE8-F7FE-1F8D-7C32FF046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684" y="6601886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68AE0FB-66AB-4284-EFAA-AF4F2D196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1920" y="1965963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7DEDCB1-4F39-B8F8-6A72-CD4385CC0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2369" y="2618059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B8404D3-B504-01CD-C0C1-96CF72C1B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704" y="4623471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F994DE8E-C970-A239-66D0-33C04C31B5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031" y="4431812"/>
              <a:ext cx="387000" cy="387000"/>
            </a:xfrm>
            <a:prstGeom prst="ellipse">
              <a:avLst/>
            </a:prstGeom>
            <a:gradFill flip="none" rotWithShape="1">
              <a:gsLst>
                <a:gs pos="18000">
                  <a:schemeClr val="accent4">
                    <a:lumMod val="67000"/>
                    <a:lumOff val="33000"/>
                  </a:schemeClr>
                </a:gs>
                <a:gs pos="64000">
                  <a:schemeClr val="accent4">
                    <a:lumMod val="89000"/>
                  </a:schemeClr>
                </a:gs>
                <a:gs pos="71000">
                  <a:schemeClr val="accent4">
                    <a:lumMod val="75000"/>
                  </a:schemeClr>
                </a:gs>
                <a:gs pos="100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55724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7661AB2D-7260-9136-2174-238F64F408B6}"/>
              </a:ext>
            </a:extLst>
          </p:cNvPr>
          <p:cNvSpPr>
            <a:spLocks noChangeAspect="1"/>
          </p:cNvSpPr>
          <p:nvPr/>
        </p:nvSpPr>
        <p:spPr>
          <a:xfrm>
            <a:off x="3675247" y="-378324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DFE3919-80FF-211D-87AB-2CC22554E913}"/>
              </a:ext>
            </a:extLst>
          </p:cNvPr>
          <p:cNvSpPr>
            <a:spLocks noChangeAspect="1"/>
          </p:cNvSpPr>
          <p:nvPr/>
        </p:nvSpPr>
        <p:spPr>
          <a:xfrm>
            <a:off x="10150395" y="721124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8BFB94-2392-02B9-2C8E-14F561CA2EF4}"/>
              </a:ext>
            </a:extLst>
          </p:cNvPr>
          <p:cNvSpPr>
            <a:spLocks noChangeAspect="1"/>
          </p:cNvSpPr>
          <p:nvPr/>
        </p:nvSpPr>
        <p:spPr>
          <a:xfrm>
            <a:off x="2999964" y="3710912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9A77D1-C64E-DAA6-32C1-2EBBFC299BF4}"/>
              </a:ext>
            </a:extLst>
          </p:cNvPr>
          <p:cNvSpPr>
            <a:spLocks noChangeAspect="1"/>
          </p:cNvSpPr>
          <p:nvPr/>
        </p:nvSpPr>
        <p:spPr>
          <a:xfrm>
            <a:off x="3914364" y="751894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6FA1268-A42B-16D9-4410-09D44089A082}"/>
              </a:ext>
            </a:extLst>
          </p:cNvPr>
          <p:cNvSpPr>
            <a:spLocks noChangeAspect="1"/>
          </p:cNvSpPr>
          <p:nvPr/>
        </p:nvSpPr>
        <p:spPr>
          <a:xfrm>
            <a:off x="9180005" y="5447127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9C1BEDB-866C-3EDC-3C88-FC2E092AF9FC}"/>
              </a:ext>
            </a:extLst>
          </p:cNvPr>
          <p:cNvSpPr>
            <a:spLocks noChangeAspect="1"/>
          </p:cNvSpPr>
          <p:nvPr/>
        </p:nvSpPr>
        <p:spPr>
          <a:xfrm>
            <a:off x="2021305" y="1178324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43FD04E-954B-4F4C-BC1A-85D1DF232004}"/>
              </a:ext>
            </a:extLst>
          </p:cNvPr>
          <p:cNvSpPr>
            <a:spLocks noChangeAspect="1"/>
          </p:cNvSpPr>
          <p:nvPr/>
        </p:nvSpPr>
        <p:spPr>
          <a:xfrm>
            <a:off x="96664" y="1786656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5FC748D-495D-A187-DF85-2CA3BDA6AAB3}"/>
              </a:ext>
            </a:extLst>
          </p:cNvPr>
          <p:cNvSpPr>
            <a:spLocks noChangeAspect="1"/>
          </p:cNvSpPr>
          <p:nvPr/>
        </p:nvSpPr>
        <p:spPr>
          <a:xfrm>
            <a:off x="10706319" y="2971800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D5205F3-5006-9A22-1FA1-45BCE511BCBD}"/>
              </a:ext>
            </a:extLst>
          </p:cNvPr>
          <p:cNvSpPr>
            <a:spLocks noChangeAspect="1"/>
          </p:cNvSpPr>
          <p:nvPr/>
        </p:nvSpPr>
        <p:spPr>
          <a:xfrm>
            <a:off x="5563358" y="6244390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4C2307C-0840-E451-FB8E-3AEA0C21EBDA}"/>
              </a:ext>
            </a:extLst>
          </p:cNvPr>
          <p:cNvSpPr>
            <a:spLocks noChangeAspect="1"/>
          </p:cNvSpPr>
          <p:nvPr/>
        </p:nvSpPr>
        <p:spPr>
          <a:xfrm>
            <a:off x="3720968" y="4168112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F69481-E577-F55F-C599-14086CB5DAB2}"/>
              </a:ext>
            </a:extLst>
          </p:cNvPr>
          <p:cNvSpPr>
            <a:spLocks noChangeAspect="1"/>
          </p:cNvSpPr>
          <p:nvPr/>
        </p:nvSpPr>
        <p:spPr>
          <a:xfrm>
            <a:off x="220669" y="6057225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2BF82FE-7756-82E0-CA44-A296891506BC}"/>
              </a:ext>
            </a:extLst>
          </p:cNvPr>
          <p:cNvSpPr>
            <a:spLocks noChangeAspect="1"/>
          </p:cNvSpPr>
          <p:nvPr/>
        </p:nvSpPr>
        <p:spPr>
          <a:xfrm>
            <a:off x="6786531" y="2011246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39D96DB-D573-B2C1-FBB0-11EBA3561477}"/>
              </a:ext>
            </a:extLst>
          </p:cNvPr>
          <p:cNvSpPr>
            <a:spLocks noChangeAspect="1"/>
          </p:cNvSpPr>
          <p:nvPr/>
        </p:nvSpPr>
        <p:spPr>
          <a:xfrm>
            <a:off x="5438549" y="2778300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A4D89F-1B8C-CB67-BA0D-2D9942BE6176}"/>
              </a:ext>
            </a:extLst>
          </p:cNvPr>
          <p:cNvSpPr>
            <a:spLocks noChangeAspect="1"/>
          </p:cNvSpPr>
          <p:nvPr/>
        </p:nvSpPr>
        <p:spPr>
          <a:xfrm>
            <a:off x="2667611" y="6168027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0DC39D9-CD08-7076-BA53-5A8EA7EE9E59}"/>
              </a:ext>
            </a:extLst>
          </p:cNvPr>
          <p:cNvSpPr>
            <a:spLocks noChangeAspect="1"/>
          </p:cNvSpPr>
          <p:nvPr/>
        </p:nvSpPr>
        <p:spPr>
          <a:xfrm>
            <a:off x="10778508" y="2110162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690AF91-736B-16C5-C6FA-EABFDD299884}"/>
              </a:ext>
            </a:extLst>
          </p:cNvPr>
          <p:cNvSpPr>
            <a:spLocks noChangeAspect="1"/>
          </p:cNvSpPr>
          <p:nvPr/>
        </p:nvSpPr>
        <p:spPr>
          <a:xfrm>
            <a:off x="5947823" y="943724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BB30E79-71F5-FD65-9046-CE1A895201EF}"/>
              </a:ext>
            </a:extLst>
          </p:cNvPr>
          <p:cNvSpPr>
            <a:spLocks noChangeAspect="1"/>
          </p:cNvSpPr>
          <p:nvPr/>
        </p:nvSpPr>
        <p:spPr>
          <a:xfrm>
            <a:off x="7754379" y="4168112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ABCED94-8094-BAD8-37F9-29259C6BF857}"/>
              </a:ext>
            </a:extLst>
          </p:cNvPr>
          <p:cNvSpPr>
            <a:spLocks noChangeAspect="1"/>
          </p:cNvSpPr>
          <p:nvPr/>
        </p:nvSpPr>
        <p:spPr>
          <a:xfrm>
            <a:off x="10220595" y="4431812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7EB72AB-EAE8-F7FE-1F8D-7C32FF046E35}"/>
              </a:ext>
            </a:extLst>
          </p:cNvPr>
          <p:cNvSpPr>
            <a:spLocks noChangeAspect="1"/>
          </p:cNvSpPr>
          <p:nvPr/>
        </p:nvSpPr>
        <p:spPr>
          <a:xfrm>
            <a:off x="7880684" y="6601886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68AE0FB-66AB-4284-EFAA-AF4F2D196A22}"/>
              </a:ext>
            </a:extLst>
          </p:cNvPr>
          <p:cNvSpPr>
            <a:spLocks noChangeAspect="1"/>
          </p:cNvSpPr>
          <p:nvPr/>
        </p:nvSpPr>
        <p:spPr>
          <a:xfrm>
            <a:off x="9251920" y="1965963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7DEDCB1-4F39-B8F8-6A72-CD4385CC0314}"/>
              </a:ext>
            </a:extLst>
          </p:cNvPr>
          <p:cNvSpPr>
            <a:spLocks noChangeAspect="1"/>
          </p:cNvSpPr>
          <p:nvPr/>
        </p:nvSpPr>
        <p:spPr>
          <a:xfrm>
            <a:off x="2802369" y="2618059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B8404D3-B504-01CD-C0C1-96CF72C1BBB2}"/>
              </a:ext>
            </a:extLst>
          </p:cNvPr>
          <p:cNvSpPr>
            <a:spLocks noChangeAspect="1"/>
          </p:cNvSpPr>
          <p:nvPr/>
        </p:nvSpPr>
        <p:spPr>
          <a:xfrm>
            <a:off x="591704" y="4623471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994DE8E-C970-A239-66D0-33C04C31B5E1}"/>
              </a:ext>
            </a:extLst>
          </p:cNvPr>
          <p:cNvSpPr>
            <a:spLocks noChangeAspect="1"/>
          </p:cNvSpPr>
          <p:nvPr/>
        </p:nvSpPr>
        <p:spPr>
          <a:xfrm>
            <a:off x="6593031" y="4431812"/>
            <a:ext cx="387000" cy="387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4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04C2307C-0840-E451-FB8E-3AEA0C21EBDA}"/>
              </a:ext>
            </a:extLst>
          </p:cNvPr>
          <p:cNvSpPr>
            <a:spLocks noChangeAspect="1"/>
          </p:cNvSpPr>
          <p:nvPr/>
        </p:nvSpPr>
        <p:spPr>
          <a:xfrm>
            <a:off x="7040289" y="2349000"/>
            <a:ext cx="2160000" cy="2160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994DE8E-C970-A239-66D0-33C04C31B5E1}"/>
              </a:ext>
            </a:extLst>
          </p:cNvPr>
          <p:cNvSpPr>
            <a:spLocks noChangeAspect="1"/>
          </p:cNvSpPr>
          <p:nvPr/>
        </p:nvSpPr>
        <p:spPr>
          <a:xfrm>
            <a:off x="3084289" y="2970000"/>
            <a:ext cx="918000" cy="918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FE116B88-77E7-CA64-E232-CF36F4979B53}"/>
              </a:ext>
            </a:extLst>
          </p:cNvPr>
          <p:cNvGrpSpPr/>
          <p:nvPr/>
        </p:nvGrpSpPr>
        <p:grpSpPr>
          <a:xfrm>
            <a:off x="6977289" y="4320859"/>
            <a:ext cx="2286000" cy="914400"/>
            <a:chOff x="3056138" y="4432370"/>
            <a:chExt cx="1573213" cy="914400"/>
          </a:xfrm>
        </p:grpSpPr>
        <p:pic>
          <p:nvPicPr>
            <p:cNvPr id="3" name="Grafikk 2" descr="Linjepil: rett med heldekkende fyll">
              <a:extLst>
                <a:ext uri="{FF2B5EF4-FFF2-40B4-BE49-F238E27FC236}">
                  <a16:creationId xmlns:a16="http://schemas.microsoft.com/office/drawing/2014/main" id="{7EC6371E-2DAD-61A1-03C8-33CA892B5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56138" y="4432370"/>
              <a:ext cx="914400" cy="914400"/>
            </a:xfrm>
            <a:prstGeom prst="rect">
              <a:avLst/>
            </a:prstGeom>
          </p:spPr>
        </p:pic>
        <p:pic>
          <p:nvPicPr>
            <p:cNvPr id="6" name="Grafikk 5" descr="Linjepil: rett med heldekkende fyll">
              <a:extLst>
                <a:ext uri="{FF2B5EF4-FFF2-40B4-BE49-F238E27FC236}">
                  <a16:creationId xmlns:a16="http://schemas.microsoft.com/office/drawing/2014/main" id="{6FBE350C-E118-B2B7-9E23-10BBB960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3714951" y="4432370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D160A80C-75B1-BA5E-A691-5CCA31C2DEE7}"/>
              </a:ext>
            </a:extLst>
          </p:cNvPr>
          <p:cNvGrpSpPr/>
          <p:nvPr/>
        </p:nvGrpSpPr>
        <p:grpSpPr>
          <a:xfrm>
            <a:off x="2975000" y="4320859"/>
            <a:ext cx="1130518" cy="914400"/>
            <a:chOff x="7959559" y="4320859"/>
            <a:chExt cx="1130518" cy="914400"/>
          </a:xfrm>
        </p:grpSpPr>
        <p:pic>
          <p:nvPicPr>
            <p:cNvPr id="20" name="Grafikk 19" descr="Linjepil: rett med heldekkende fyll">
              <a:extLst>
                <a:ext uri="{FF2B5EF4-FFF2-40B4-BE49-F238E27FC236}">
                  <a16:creationId xmlns:a16="http://schemas.microsoft.com/office/drawing/2014/main" id="{7746583B-CCFB-98A1-1BFE-DCF26CB2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59559" y="4320859"/>
              <a:ext cx="1007232" cy="914400"/>
            </a:xfrm>
            <a:prstGeom prst="rect">
              <a:avLst/>
            </a:prstGeom>
          </p:spPr>
        </p:pic>
        <p:pic>
          <p:nvPicPr>
            <p:cNvPr id="36" name="Grafikk 35" descr="Linjepil: rett med heldekkende fyll">
              <a:extLst>
                <a:ext uri="{FF2B5EF4-FFF2-40B4-BE49-F238E27FC236}">
                  <a16:creationId xmlns:a16="http://schemas.microsoft.com/office/drawing/2014/main" id="{9FBF8ED1-9342-3579-B08C-25B1965E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8082845" y="4320859"/>
              <a:ext cx="1007232" cy="914400"/>
            </a:xfrm>
            <a:prstGeom prst="rect">
              <a:avLst/>
            </a:prstGeom>
          </p:spPr>
        </p:pic>
      </p:grp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202FDF47-F544-DCDB-6A33-025C81C23488}"/>
              </a:ext>
            </a:extLst>
          </p:cNvPr>
          <p:cNvSpPr txBox="1"/>
          <p:nvPr/>
        </p:nvSpPr>
        <p:spPr>
          <a:xfrm>
            <a:off x="7624960" y="5069555"/>
            <a:ext cx="93326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b-NO" sz="2800" dirty="0">
                <a:solidFill>
                  <a:srgbClr val="007191"/>
                </a:solidFill>
              </a:rPr>
              <a:t>1 𝜇m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AF060AE-66EA-A11F-835F-F5C832309E76}"/>
              </a:ext>
            </a:extLst>
          </p:cNvPr>
          <p:cNvSpPr txBox="1"/>
          <p:nvPr/>
        </p:nvSpPr>
        <p:spPr>
          <a:xfrm>
            <a:off x="3011817" y="5069555"/>
            <a:ext cx="1030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rgbClr val="007191"/>
                </a:solidFill>
              </a:rPr>
              <a:t>1 </a:t>
            </a:r>
            <a:r>
              <a:rPr lang="nb-NO" sz="2800" dirty="0" err="1">
                <a:solidFill>
                  <a:srgbClr val="007191"/>
                </a:solidFill>
              </a:rPr>
              <a:t>nm</a:t>
            </a:r>
            <a:endParaRPr lang="nb-NO" sz="2800" dirty="0">
              <a:solidFill>
                <a:srgbClr val="007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7000">
        <p159:morph option="byObject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>
            <a:extLst>
              <a:ext uri="{FF2B5EF4-FFF2-40B4-BE49-F238E27FC236}">
                <a16:creationId xmlns:a16="http://schemas.microsoft.com/office/drawing/2014/main" id="{F994DE8E-C970-A239-66D0-33C04C31B5E1}"/>
              </a:ext>
            </a:extLst>
          </p:cNvPr>
          <p:cNvSpPr>
            <a:spLocks noChangeAspect="1"/>
          </p:cNvSpPr>
          <p:nvPr/>
        </p:nvSpPr>
        <p:spPr>
          <a:xfrm>
            <a:off x="5637000" y="2970000"/>
            <a:ext cx="918000" cy="918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4C2307C-0840-E451-FB8E-3AEA0C21EBDA}"/>
              </a:ext>
            </a:extLst>
          </p:cNvPr>
          <p:cNvSpPr>
            <a:spLocks noChangeAspect="1"/>
          </p:cNvSpPr>
          <p:nvPr/>
        </p:nvSpPr>
        <p:spPr>
          <a:xfrm>
            <a:off x="5376000" y="2709000"/>
            <a:ext cx="1440000" cy="1440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946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04C2307C-0840-E451-FB8E-3AEA0C21EBDA}"/>
              </a:ext>
            </a:extLst>
          </p:cNvPr>
          <p:cNvSpPr>
            <a:spLocks noChangeAspect="1"/>
          </p:cNvSpPr>
          <p:nvPr/>
        </p:nvSpPr>
        <p:spPr>
          <a:xfrm>
            <a:off x="5376000" y="2709000"/>
            <a:ext cx="1440000" cy="14400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6AC0AFB-A01D-9FBA-8DED-37B2BC569907}"/>
              </a:ext>
            </a:extLst>
          </p:cNvPr>
          <p:cNvCxnSpPr>
            <a:cxnSpLocks/>
          </p:cNvCxnSpPr>
          <p:nvPr/>
        </p:nvCxnSpPr>
        <p:spPr>
          <a:xfrm flipH="1">
            <a:off x="678180" y="5198302"/>
            <a:ext cx="1083564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headEnd type="arrow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e 7">
            <a:extLst>
              <a:ext uri="{FF2B5EF4-FFF2-40B4-BE49-F238E27FC236}">
                <a16:creationId xmlns:a16="http://schemas.microsoft.com/office/drawing/2014/main" id="{05D8A74A-2122-C454-6FAD-CC7F82A4D59D}"/>
              </a:ext>
            </a:extLst>
          </p:cNvPr>
          <p:cNvGrpSpPr>
            <a:grpSpLocks noChangeAspect="1"/>
          </p:cNvGrpSpPr>
          <p:nvPr/>
        </p:nvGrpSpPr>
        <p:grpSpPr>
          <a:xfrm>
            <a:off x="1816856" y="2951081"/>
            <a:ext cx="955836" cy="955836"/>
            <a:chOff x="1546733" y="2936902"/>
            <a:chExt cx="984195" cy="984195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857644CE-8035-BAF2-E3FF-8B92D8F50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6733" y="2936902"/>
              <a:ext cx="984195" cy="9841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EF3A672A-AD64-563C-0298-D31836FA0570}"/>
                </a:ext>
              </a:extLst>
            </p:cNvPr>
            <p:cNvCxnSpPr>
              <a:cxnSpLocks/>
            </p:cNvCxnSpPr>
            <p:nvPr/>
          </p:nvCxnSpPr>
          <p:spPr>
            <a:xfrm>
              <a:off x="1810230" y="3428999"/>
              <a:ext cx="457200" cy="0"/>
            </a:xfrm>
            <a:prstGeom prst="line">
              <a:avLst/>
            </a:prstGeom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EB8EBC5-0D37-1A27-B768-599541EA97D4}"/>
              </a:ext>
            </a:extLst>
          </p:cNvPr>
          <p:cNvGrpSpPr/>
          <p:nvPr/>
        </p:nvGrpSpPr>
        <p:grpSpPr>
          <a:xfrm>
            <a:off x="8761582" y="2132544"/>
            <a:ext cx="2592911" cy="2592911"/>
            <a:chOff x="6664160" y="1105969"/>
            <a:chExt cx="2592911" cy="2592911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CB0D9F9-E000-F7E0-BC21-ECC7CB786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4616" y="1376425"/>
              <a:ext cx="2052000" cy="205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" name="Grafikk 9" descr="Fotball med heldekkende fyll">
              <a:extLst>
                <a:ext uri="{FF2B5EF4-FFF2-40B4-BE49-F238E27FC236}">
                  <a16:creationId xmlns:a16="http://schemas.microsoft.com/office/drawing/2014/main" id="{35306E6B-703D-6099-087D-A1764F799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64160" y="1105969"/>
              <a:ext cx="2592911" cy="259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555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e 43">
            <a:extLst>
              <a:ext uri="{FF2B5EF4-FFF2-40B4-BE49-F238E27FC236}">
                <a16:creationId xmlns:a16="http://schemas.microsoft.com/office/drawing/2014/main" id="{DC95CB18-FEF3-88F3-92AB-BCC6B41E51C2}"/>
              </a:ext>
            </a:extLst>
          </p:cNvPr>
          <p:cNvGrpSpPr/>
          <p:nvPr/>
        </p:nvGrpSpPr>
        <p:grpSpPr>
          <a:xfrm>
            <a:off x="2499485" y="817528"/>
            <a:ext cx="6341922" cy="1440000"/>
            <a:chOff x="2499485" y="817528"/>
            <a:chExt cx="6341922" cy="1440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0162A163-1046-857C-A538-E44B3D344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1407" y="81752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F5E111B0-F1FC-4972-432B-05F8DCA3B748}"/>
                </a:ext>
              </a:extLst>
            </p:cNvPr>
            <p:cNvSpPr txBox="1"/>
            <p:nvPr/>
          </p:nvSpPr>
          <p:spPr>
            <a:xfrm>
              <a:off x="2499485" y="1183585"/>
              <a:ext cx="954108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Gas</a:t>
              </a: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647B24C9-73E9-FD3C-83BF-0633207EB9AD}"/>
              </a:ext>
            </a:extLst>
          </p:cNvPr>
          <p:cNvGrpSpPr/>
          <p:nvPr/>
        </p:nvGrpSpPr>
        <p:grpSpPr>
          <a:xfrm>
            <a:off x="2499485" y="2665138"/>
            <a:ext cx="7474175" cy="1527724"/>
            <a:chOff x="2499485" y="2665138"/>
            <a:chExt cx="7474175" cy="1527724"/>
          </a:xfrm>
        </p:grpSpPr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D8F99E9B-561E-33FD-09C6-C387C0B74B49}"/>
                </a:ext>
              </a:extLst>
            </p:cNvPr>
            <p:cNvGrpSpPr/>
            <p:nvPr/>
          </p:nvGrpSpPr>
          <p:grpSpPr>
            <a:xfrm>
              <a:off x="6269154" y="2665138"/>
              <a:ext cx="3704506" cy="1527724"/>
              <a:chOff x="6556647" y="2870629"/>
              <a:chExt cx="3704506" cy="1527724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09239C61-1EE1-0DF1-4BB5-94ADF6FDF5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21153" y="291137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8000">
                    <a:schemeClr val="accent4">
                      <a:lumMod val="67000"/>
                      <a:lumOff val="33000"/>
                    </a:schemeClr>
                  </a:gs>
                  <a:gs pos="64000">
                    <a:schemeClr val="accent4">
                      <a:lumMod val="89000"/>
                    </a:schemeClr>
                  </a:gs>
                  <a:gs pos="71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53BEFA1D-582B-FC47-551C-AC4B0C30A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6647" y="295835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82EDF3"/>
                  </a:gs>
                  <a:gs pos="100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cxnSp>
            <p:nvCxnSpPr>
              <p:cNvPr id="8" name="Rett linje 7">
                <a:extLst>
                  <a:ext uri="{FF2B5EF4-FFF2-40B4-BE49-F238E27FC236}">
                    <a16:creationId xmlns:a16="http://schemas.microsoft.com/office/drawing/2014/main" id="{D7C86A43-62E0-8306-0BBA-08434F1D20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96647" y="2870629"/>
                <a:ext cx="781482" cy="1527724"/>
              </a:xfrm>
              <a:prstGeom prst="line">
                <a:avLst/>
              </a:prstGeom>
              <a:ln w="38100" cap="rnd">
                <a:solidFill>
                  <a:schemeClr val="bg1">
                    <a:lumMod val="65000"/>
                    <a:alpha val="80746"/>
                  </a:schemeClr>
                </a:solidFill>
                <a:head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0" name="TekstSylinder 39">
              <a:extLst>
                <a:ext uri="{FF2B5EF4-FFF2-40B4-BE49-F238E27FC236}">
                  <a16:creationId xmlns:a16="http://schemas.microsoft.com/office/drawing/2014/main" id="{2EFDF9EF-352F-BA65-B64B-69F12694DF89}"/>
                </a:ext>
              </a:extLst>
            </p:cNvPr>
            <p:cNvSpPr txBox="1"/>
            <p:nvPr/>
          </p:nvSpPr>
          <p:spPr>
            <a:xfrm>
              <a:off x="2499485" y="3075057"/>
              <a:ext cx="1443024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Liquid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EFD2A253-10CF-3511-DA19-147A652D6987}"/>
              </a:ext>
            </a:extLst>
          </p:cNvPr>
          <p:cNvGrpSpPr/>
          <p:nvPr/>
        </p:nvGrpSpPr>
        <p:grpSpPr>
          <a:xfrm>
            <a:off x="2499485" y="4600472"/>
            <a:ext cx="6341922" cy="1440000"/>
            <a:chOff x="2499485" y="4600472"/>
            <a:chExt cx="6341922" cy="1440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67FBD8A-B46C-0ED5-B185-D235849BF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1407" y="4600472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8853"/>
                  </a:schemeClr>
                </a:gs>
                <a:gs pos="0">
                  <a:schemeClr val="accent3">
                    <a:lumMod val="89000"/>
                  </a:schemeClr>
                </a:gs>
                <a:gs pos="47000">
                  <a:schemeClr val="accent3">
                    <a:lumMod val="75000"/>
                  </a:schemeClr>
                </a:gs>
                <a:gs pos="4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TekstSylinder 40">
              <a:extLst>
                <a:ext uri="{FF2B5EF4-FFF2-40B4-BE49-F238E27FC236}">
                  <a16:creationId xmlns:a16="http://schemas.microsoft.com/office/drawing/2014/main" id="{5704BDC7-BF2A-5C3D-26DC-C369E7C2BC69}"/>
                </a:ext>
              </a:extLst>
            </p:cNvPr>
            <p:cNvSpPr txBox="1"/>
            <p:nvPr/>
          </p:nvSpPr>
          <p:spPr>
            <a:xfrm>
              <a:off x="2499485" y="4966529"/>
              <a:ext cx="1194558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Solid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47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DEF116F-905C-41F2-0712-A1258B02F94C}"/>
              </a:ext>
            </a:extLst>
          </p:cNvPr>
          <p:cNvSpPr>
            <a:spLocks noChangeAspect="1"/>
          </p:cNvSpPr>
          <p:nvPr/>
        </p:nvSpPr>
        <p:spPr>
          <a:xfrm>
            <a:off x="7956496" y="1528318"/>
            <a:ext cx="3801363" cy="3801363"/>
          </a:xfrm>
          <a:prstGeom prst="ellipse">
            <a:avLst/>
          </a:prstGeom>
          <a:solidFill>
            <a:srgbClr val="82EDF3"/>
          </a:solidFill>
          <a:ln w="762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7769F9A-5D77-43A1-1496-8CC525A2CE25}"/>
              </a:ext>
            </a:extLst>
          </p:cNvPr>
          <p:cNvSpPr>
            <a:spLocks noChangeAspect="1"/>
          </p:cNvSpPr>
          <p:nvPr/>
        </p:nvSpPr>
        <p:spPr>
          <a:xfrm>
            <a:off x="8992320" y="4226475"/>
            <a:ext cx="320400" cy="320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B5C63AF-7313-CB53-FDFB-9DD786DCAA69}"/>
              </a:ext>
            </a:extLst>
          </p:cNvPr>
          <p:cNvSpPr>
            <a:spLocks noChangeAspect="1"/>
          </p:cNvSpPr>
          <p:nvPr/>
        </p:nvSpPr>
        <p:spPr>
          <a:xfrm>
            <a:off x="11128182" y="3285174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AB4BE48-2D3E-252A-8162-B71E8CD08179}"/>
              </a:ext>
            </a:extLst>
          </p:cNvPr>
          <p:cNvSpPr>
            <a:spLocks noChangeAspect="1"/>
          </p:cNvSpPr>
          <p:nvPr/>
        </p:nvSpPr>
        <p:spPr>
          <a:xfrm>
            <a:off x="9754876" y="2967004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B8A0134-B0D3-8F2D-A864-FFEC6E53ED83}"/>
              </a:ext>
            </a:extLst>
          </p:cNvPr>
          <p:cNvSpPr>
            <a:spLocks noChangeAspect="1"/>
          </p:cNvSpPr>
          <p:nvPr/>
        </p:nvSpPr>
        <p:spPr>
          <a:xfrm>
            <a:off x="10539603" y="2237503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799E847-33A9-422C-56B0-FA2621535D97}"/>
              </a:ext>
            </a:extLst>
          </p:cNvPr>
          <p:cNvSpPr>
            <a:spLocks noChangeAspect="1"/>
          </p:cNvSpPr>
          <p:nvPr/>
        </p:nvSpPr>
        <p:spPr>
          <a:xfrm>
            <a:off x="10036394" y="4684652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CDAFA90-7B0A-831E-37EC-15CF0BAE2264}"/>
              </a:ext>
            </a:extLst>
          </p:cNvPr>
          <p:cNvSpPr>
            <a:spLocks noChangeAspect="1"/>
          </p:cNvSpPr>
          <p:nvPr/>
        </p:nvSpPr>
        <p:spPr>
          <a:xfrm>
            <a:off x="8315324" y="3269915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9461F68-E81B-2F8A-1430-8FB3258918A5}"/>
              </a:ext>
            </a:extLst>
          </p:cNvPr>
          <p:cNvSpPr>
            <a:spLocks noChangeAspect="1"/>
          </p:cNvSpPr>
          <p:nvPr/>
        </p:nvSpPr>
        <p:spPr>
          <a:xfrm>
            <a:off x="10222818" y="3908307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8B7F39-B562-94FD-2BFD-6DCE11AF0836}"/>
              </a:ext>
            </a:extLst>
          </p:cNvPr>
          <p:cNvSpPr>
            <a:spLocks noChangeAspect="1"/>
          </p:cNvSpPr>
          <p:nvPr/>
        </p:nvSpPr>
        <p:spPr>
          <a:xfrm>
            <a:off x="8560584" y="2967004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DC8728-A8DD-04E4-D3E6-DA9059B5ED33}"/>
              </a:ext>
            </a:extLst>
          </p:cNvPr>
          <p:cNvSpPr>
            <a:spLocks noChangeAspect="1"/>
          </p:cNvSpPr>
          <p:nvPr/>
        </p:nvSpPr>
        <p:spPr>
          <a:xfrm>
            <a:off x="9623632" y="1756258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10B1D62-923E-743D-9D0D-A4A9342DA84B}"/>
              </a:ext>
            </a:extLst>
          </p:cNvPr>
          <p:cNvSpPr>
            <a:spLocks noChangeAspect="1"/>
          </p:cNvSpPr>
          <p:nvPr/>
        </p:nvSpPr>
        <p:spPr>
          <a:xfrm>
            <a:off x="10451185" y="1982015"/>
            <a:ext cx="318169" cy="3181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8853"/>
                </a:schemeClr>
              </a:gs>
              <a:gs pos="0">
                <a:schemeClr val="accent3">
                  <a:lumMod val="89000"/>
                </a:schemeClr>
              </a:gs>
              <a:gs pos="47000">
                <a:schemeClr val="accent3">
                  <a:lumMod val="75000"/>
                </a:schemeClr>
              </a:gs>
              <a:gs pos="4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2" name="Grafikk 21" descr="Forstørrelsesglass med heldekkende fyll">
            <a:extLst>
              <a:ext uri="{FF2B5EF4-FFF2-40B4-BE49-F238E27FC236}">
                <a16:creationId xmlns:a16="http://schemas.microsoft.com/office/drawing/2014/main" id="{6AEBA871-D20F-3EC2-3CDA-4CEDE826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331349"/>
            <a:ext cx="914400" cy="914400"/>
          </a:xfrm>
          <a:prstGeom prst="rect">
            <a:avLst/>
          </a:prstGeom>
        </p:spPr>
      </p:pic>
      <p:cxnSp>
        <p:nvCxnSpPr>
          <p:cNvPr id="26" name="Rett pil 25">
            <a:extLst>
              <a:ext uri="{FF2B5EF4-FFF2-40B4-BE49-F238E27FC236}">
                <a16:creationId xmlns:a16="http://schemas.microsoft.com/office/drawing/2014/main" id="{748A6E60-6FE3-C226-6A82-456DA58A5945}"/>
              </a:ext>
            </a:extLst>
          </p:cNvPr>
          <p:cNvCxnSpPr>
            <a:cxnSpLocks/>
          </p:cNvCxnSpPr>
          <p:nvPr/>
        </p:nvCxnSpPr>
        <p:spPr>
          <a:xfrm>
            <a:off x="4929942" y="3429000"/>
            <a:ext cx="2332116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e 35">
            <a:extLst>
              <a:ext uri="{FF2B5EF4-FFF2-40B4-BE49-F238E27FC236}">
                <a16:creationId xmlns:a16="http://schemas.microsoft.com/office/drawing/2014/main" id="{33527614-B82E-F334-D29E-727BAB5CF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3" t="23066" r="11115" b="36275"/>
          <a:stretch/>
        </p:blipFill>
        <p:spPr>
          <a:xfrm>
            <a:off x="973435" y="1896264"/>
            <a:ext cx="3262069" cy="27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2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DEF116F-905C-41F2-0712-A1258B02F94C}"/>
              </a:ext>
            </a:extLst>
          </p:cNvPr>
          <p:cNvSpPr>
            <a:spLocks noChangeAspect="1"/>
          </p:cNvSpPr>
          <p:nvPr/>
        </p:nvSpPr>
        <p:spPr>
          <a:xfrm>
            <a:off x="7956496" y="1528318"/>
            <a:ext cx="3801363" cy="3801363"/>
          </a:xfrm>
          <a:prstGeom prst="ellipse">
            <a:avLst/>
          </a:prstGeom>
          <a:solidFill>
            <a:srgbClr val="82EDF3"/>
          </a:solidFill>
          <a:ln w="762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Grafikk 21" descr="Forstørrelsesglass med heldekkende fyll">
            <a:extLst>
              <a:ext uri="{FF2B5EF4-FFF2-40B4-BE49-F238E27FC236}">
                <a16:creationId xmlns:a16="http://schemas.microsoft.com/office/drawing/2014/main" id="{6AEBA871-D20F-3EC2-3CDA-4CEDE826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331349"/>
            <a:ext cx="914400" cy="914400"/>
          </a:xfrm>
          <a:prstGeom prst="rect">
            <a:avLst/>
          </a:prstGeom>
        </p:spPr>
      </p:pic>
      <p:cxnSp>
        <p:nvCxnSpPr>
          <p:cNvPr id="26" name="Rett pil 25">
            <a:extLst>
              <a:ext uri="{FF2B5EF4-FFF2-40B4-BE49-F238E27FC236}">
                <a16:creationId xmlns:a16="http://schemas.microsoft.com/office/drawing/2014/main" id="{748A6E60-6FE3-C226-6A82-456DA58A5945}"/>
              </a:ext>
            </a:extLst>
          </p:cNvPr>
          <p:cNvCxnSpPr>
            <a:cxnSpLocks/>
          </p:cNvCxnSpPr>
          <p:nvPr/>
        </p:nvCxnSpPr>
        <p:spPr>
          <a:xfrm>
            <a:off x="4929942" y="3429000"/>
            <a:ext cx="2332116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478151AF-B09C-3262-B770-F925BC896FAE}"/>
              </a:ext>
            </a:extLst>
          </p:cNvPr>
          <p:cNvGrpSpPr/>
          <p:nvPr/>
        </p:nvGrpSpPr>
        <p:grpSpPr>
          <a:xfrm>
            <a:off x="619205" y="1501293"/>
            <a:ext cx="3801353" cy="3801353"/>
            <a:chOff x="645636" y="1475397"/>
            <a:chExt cx="3801353" cy="3801353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CF4DB1F3-B35E-ABC6-A416-964B53213BC5}"/>
                </a:ext>
              </a:extLst>
            </p:cNvPr>
            <p:cNvSpPr/>
            <p:nvPr/>
          </p:nvSpPr>
          <p:spPr>
            <a:xfrm>
              <a:off x="1776291" y="3576824"/>
              <a:ext cx="1513065" cy="941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DF91493-9777-DCAE-546C-F4E3A1AC7E06}"/>
                </a:ext>
              </a:extLst>
            </p:cNvPr>
            <p:cNvSpPr/>
            <p:nvPr/>
          </p:nvSpPr>
          <p:spPr>
            <a:xfrm>
              <a:off x="1776292" y="4457700"/>
              <a:ext cx="1513065" cy="22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D4D52984-6F95-A408-2E9B-312E42E5D4C4}"/>
                </a:ext>
              </a:extLst>
            </p:cNvPr>
            <p:cNvSpPr/>
            <p:nvPr/>
          </p:nvSpPr>
          <p:spPr>
            <a:xfrm>
              <a:off x="1935956" y="4684652"/>
              <a:ext cx="1193165" cy="10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FE241F4-1193-1409-1D4B-BDB7EBFAA51B}"/>
                </a:ext>
              </a:extLst>
            </p:cNvPr>
            <p:cNvSpPr/>
            <p:nvPr/>
          </p:nvSpPr>
          <p:spPr>
            <a:xfrm>
              <a:off x="3064669" y="4544645"/>
              <a:ext cx="196521" cy="2416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309EF2-ECB2-0F5B-4188-BC7AD6EF4245}"/>
                </a:ext>
              </a:extLst>
            </p:cNvPr>
            <p:cNvSpPr/>
            <p:nvPr/>
          </p:nvSpPr>
          <p:spPr>
            <a:xfrm>
              <a:off x="1860037" y="4600575"/>
              <a:ext cx="74589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2" name="Grafikk 31" descr="Butikker med meieriprodukter kontur">
              <a:extLst>
                <a:ext uri="{FF2B5EF4-FFF2-40B4-BE49-F238E27FC236}">
                  <a16:creationId xmlns:a16="http://schemas.microsoft.com/office/drawing/2014/main" id="{AD0B33C8-91E4-342B-684E-9E4EC00B1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5636" y="1475397"/>
              <a:ext cx="3801353" cy="3801353"/>
            </a:xfrm>
            <a:prstGeom prst="rect">
              <a:avLst/>
            </a:prstGeom>
          </p:spPr>
        </p:pic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13AAC472-6560-216E-9525-1EAEE240E493}"/>
              </a:ext>
            </a:extLst>
          </p:cNvPr>
          <p:cNvSpPr>
            <a:spLocks noChangeAspect="1"/>
          </p:cNvSpPr>
          <p:nvPr/>
        </p:nvSpPr>
        <p:spPr>
          <a:xfrm>
            <a:off x="8992321" y="4226476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2E09736-E544-D7A5-A5F7-9BC43C26BBC9}"/>
              </a:ext>
            </a:extLst>
          </p:cNvPr>
          <p:cNvSpPr>
            <a:spLocks noChangeAspect="1"/>
          </p:cNvSpPr>
          <p:nvPr/>
        </p:nvSpPr>
        <p:spPr>
          <a:xfrm>
            <a:off x="10035278" y="4682421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585AE9F-491F-D0FB-3E82-4BD61C1545D8}"/>
              </a:ext>
            </a:extLst>
          </p:cNvPr>
          <p:cNvSpPr>
            <a:spLocks noChangeAspect="1"/>
          </p:cNvSpPr>
          <p:nvPr/>
        </p:nvSpPr>
        <p:spPr>
          <a:xfrm>
            <a:off x="8313093" y="3268799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F258B02-9A4D-6F1E-62C7-531B6762459D}"/>
              </a:ext>
            </a:extLst>
          </p:cNvPr>
          <p:cNvSpPr>
            <a:spLocks noChangeAspect="1"/>
          </p:cNvSpPr>
          <p:nvPr/>
        </p:nvSpPr>
        <p:spPr>
          <a:xfrm>
            <a:off x="8562039" y="2967004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FA58836-C66A-EDB4-516B-76AE6837CEBF}"/>
              </a:ext>
            </a:extLst>
          </p:cNvPr>
          <p:cNvSpPr>
            <a:spLocks noChangeAspect="1"/>
          </p:cNvSpPr>
          <p:nvPr/>
        </p:nvSpPr>
        <p:spPr>
          <a:xfrm>
            <a:off x="9755183" y="2967004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2E4E10C-249A-6925-9C6E-41A190F4E0D3}"/>
              </a:ext>
            </a:extLst>
          </p:cNvPr>
          <p:cNvSpPr>
            <a:spLocks noChangeAspect="1"/>
          </p:cNvSpPr>
          <p:nvPr/>
        </p:nvSpPr>
        <p:spPr>
          <a:xfrm>
            <a:off x="10222818" y="3908307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E349ABF-6B25-1395-C112-2DBD3D5593F0}"/>
              </a:ext>
            </a:extLst>
          </p:cNvPr>
          <p:cNvSpPr>
            <a:spLocks noChangeAspect="1"/>
          </p:cNvSpPr>
          <p:nvPr/>
        </p:nvSpPr>
        <p:spPr>
          <a:xfrm>
            <a:off x="11127066" y="3286463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26A8212-124A-5F0C-2F4B-2EF38171BE8F}"/>
              </a:ext>
            </a:extLst>
          </p:cNvPr>
          <p:cNvSpPr>
            <a:spLocks noChangeAspect="1"/>
          </p:cNvSpPr>
          <p:nvPr/>
        </p:nvSpPr>
        <p:spPr>
          <a:xfrm>
            <a:off x="10539603" y="2235272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7E8D9AA-D219-F09B-F0B8-FDE51CC2B160}"/>
              </a:ext>
            </a:extLst>
          </p:cNvPr>
          <p:cNvSpPr>
            <a:spLocks noChangeAspect="1"/>
          </p:cNvSpPr>
          <p:nvPr/>
        </p:nvSpPr>
        <p:spPr>
          <a:xfrm>
            <a:off x="10448954" y="1982015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823D848-ECC0-2F88-0525-B694516B0E73}"/>
              </a:ext>
            </a:extLst>
          </p:cNvPr>
          <p:cNvSpPr>
            <a:spLocks noChangeAspect="1"/>
          </p:cNvSpPr>
          <p:nvPr/>
        </p:nvSpPr>
        <p:spPr>
          <a:xfrm>
            <a:off x="9625288" y="1756258"/>
            <a:ext cx="320400" cy="320400"/>
          </a:xfrm>
          <a:prstGeom prst="ellipse">
            <a:avLst/>
          </a:prstGeom>
          <a:gradFill flip="none" rotWithShape="1">
            <a:gsLst>
              <a:gs pos="18000">
                <a:schemeClr val="accent4">
                  <a:lumMod val="67000"/>
                  <a:lumOff val="33000"/>
                </a:schemeClr>
              </a:gs>
              <a:gs pos="64000">
                <a:schemeClr val="accent4">
                  <a:lumMod val="89000"/>
                </a:schemeClr>
              </a:gs>
              <a:gs pos="71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99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149</Words>
  <Application>Microsoft Macintosh PowerPoint</Application>
  <PresentationFormat>Widescreen</PresentationFormat>
  <Paragraphs>52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Times New Roman</vt:lpstr>
      <vt:lpstr>Office-tema</vt:lpstr>
      <vt:lpstr>What is a Colloidal System?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Sources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Colloidal Systems</dc:title>
  <dc:creator>Erlend Sørlie</dc:creator>
  <cp:lastModifiedBy>Erlend Sørlie</cp:lastModifiedBy>
  <cp:revision>10</cp:revision>
  <dcterms:created xsi:type="dcterms:W3CDTF">2022-11-20T20:57:44Z</dcterms:created>
  <dcterms:modified xsi:type="dcterms:W3CDTF">2022-11-21T20:44:14Z</dcterms:modified>
</cp:coreProperties>
</file>